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5.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autoCompressPictures="0" embedTrueTypeFonts="1" strictFirstAndLastChars="0" saveSubsetFonts="1">
  <p:sldMasterIdLst>
    <p:sldMasterId id="2147483707" r:id="rId4"/>
    <p:sldMasterId id="2147483708" r:id="rId5"/>
    <p:sldMasterId id="2147483709" r:id="rId6"/>
    <p:sldMasterId id="2147483710" r:id="rId7"/>
    <p:sldMasterId id="2147483711" r:id="rId8"/>
  </p:sldMasterIdLst>
  <p:notesMasterIdLst>
    <p:notesMasterId r:id="rId9"/>
  </p:notesMasterIdLst>
  <p:sldIdLst>
    <p:sldId id="256" r:id="rId10"/>
    <p:sldId id="257" r:id="rId11"/>
    <p:sldId id="258" r:id="rId12"/>
    <p:sldId id="259" r:id="rId13"/>
    <p:sldId id="260" r:id="rId14"/>
    <p:sldId id="261" r:id="rId15"/>
    <p:sldId id="262" r:id="rId16"/>
    <p:sldId id="263" r:id="rId17"/>
    <p:sldId id="264" r:id="rId18"/>
    <p:sldId id="265" r:id="rId19"/>
    <p:sldId id="266" r:id="rId20"/>
    <p:sldId id="267" r:id="rId21"/>
    <p:sldId id="268" r:id="rId22"/>
    <p:sldId id="269" r:id="rId23"/>
    <p:sldId id="270" r:id="rId24"/>
    <p:sldId id="271" r:id="rId25"/>
    <p:sldId id="272" r:id="rId26"/>
    <p:sldId id="273" r:id="rId27"/>
    <p:sldId id="274" r:id="rId28"/>
    <p:sldId id="275" r:id="rId29"/>
    <p:sldId id="276" r:id="rId30"/>
    <p:sldId id="277" r:id="rId31"/>
    <p:sldId id="278" r:id="rId32"/>
    <p:sldId id="279" r:id="rId33"/>
    <p:sldId id="280" r:id="rId34"/>
    <p:sldId id="281" r:id="rId35"/>
    <p:sldId id="282" r:id="rId36"/>
    <p:sldId id="283" r:id="rId37"/>
    <p:sldId id="284" r:id="rId38"/>
    <p:sldId id="285" r:id="rId39"/>
    <p:sldId id="286" r:id="rId40"/>
    <p:sldId id="287" r:id="rId41"/>
  </p:sldIdLst>
  <p:sldSz cy="5143500" cx="9144000"/>
  <p:notesSz cx="6858000" cy="9144000"/>
  <p:embeddedFontLst>
    <p:embeddedFont>
      <p:font typeface="Cantarell"/>
      <p:regular r:id="rId42"/>
      <p:bold r:id="rId43"/>
      <p:italic r:id="rId44"/>
      <p:boldItalic r:id="rId4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tableStyles.xml><?xml version="1.0" encoding="utf-8"?>
<a:tblStyleLst xmlns:a="http://schemas.openxmlformats.org/drawingml/2006/main" xmlns:r="http://schemas.openxmlformats.org/officeDocument/2006/relationships" def="{D36246EF-6669-4EFE-B7BB-BC7F8CE69B31}">
  <a:tblStyle styleId="{D36246EF-6669-4EFE-B7BB-BC7F8CE69B31}" styleName="Table_0"/>
</a:tblStyleLst>
</file>

<file path=ppt/_rels/presentation.xml.rels><?xml version="1.0" encoding="UTF-8" standalone="yes"?><Relationships xmlns="http://schemas.openxmlformats.org/package/2006/relationships"><Relationship Id="rId40" Type="http://schemas.openxmlformats.org/officeDocument/2006/relationships/slide" Target="slides/slide31.xml"/><Relationship Id="rId20" Type="http://schemas.openxmlformats.org/officeDocument/2006/relationships/slide" Target="slides/slide11.xml"/><Relationship Id="rId42" Type="http://schemas.openxmlformats.org/officeDocument/2006/relationships/font" Target="fonts/Cantarell-regular.fntdata"/><Relationship Id="rId41" Type="http://schemas.openxmlformats.org/officeDocument/2006/relationships/slide" Target="slides/slide32.xml"/><Relationship Id="rId22" Type="http://schemas.openxmlformats.org/officeDocument/2006/relationships/slide" Target="slides/slide13.xml"/><Relationship Id="rId44" Type="http://schemas.openxmlformats.org/officeDocument/2006/relationships/font" Target="fonts/Cantarell-italic.fntdata"/><Relationship Id="rId21" Type="http://schemas.openxmlformats.org/officeDocument/2006/relationships/slide" Target="slides/slide12.xml"/><Relationship Id="rId43" Type="http://schemas.openxmlformats.org/officeDocument/2006/relationships/font" Target="fonts/Cantarell-bold.fntdata"/><Relationship Id="rId24" Type="http://schemas.openxmlformats.org/officeDocument/2006/relationships/slide" Target="slides/slide15.xml"/><Relationship Id="rId23" Type="http://schemas.openxmlformats.org/officeDocument/2006/relationships/slide" Target="slides/slide14.xml"/><Relationship Id="rId45" Type="http://schemas.openxmlformats.org/officeDocument/2006/relationships/font" Target="fonts/Cantarell-boldItalic.fntdata"/><Relationship Id="rId1" Type="http://schemas.openxmlformats.org/officeDocument/2006/relationships/theme" Target="theme/theme5.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notesMaster" Target="notesMasters/notesMaster1.xml"/><Relationship Id="rId26" Type="http://schemas.openxmlformats.org/officeDocument/2006/relationships/slide" Target="slides/slide17.xml"/><Relationship Id="rId25" Type="http://schemas.openxmlformats.org/officeDocument/2006/relationships/slide" Target="slides/slide16.xml"/><Relationship Id="rId28" Type="http://schemas.openxmlformats.org/officeDocument/2006/relationships/slide" Target="slides/slide19.xml"/><Relationship Id="rId27" Type="http://schemas.openxmlformats.org/officeDocument/2006/relationships/slide" Target="slides/slide18.xml"/><Relationship Id="rId5" Type="http://schemas.openxmlformats.org/officeDocument/2006/relationships/slideMaster" Target="slideMasters/slideMaster2.xml"/><Relationship Id="rId6" Type="http://schemas.openxmlformats.org/officeDocument/2006/relationships/slideMaster" Target="slideMasters/slideMaster3.xml"/><Relationship Id="rId29" Type="http://schemas.openxmlformats.org/officeDocument/2006/relationships/slide" Target="slides/slide20.xml"/><Relationship Id="rId7" Type="http://schemas.openxmlformats.org/officeDocument/2006/relationships/slideMaster" Target="slideMasters/slideMaster4.xml"/><Relationship Id="rId8" Type="http://schemas.openxmlformats.org/officeDocument/2006/relationships/slideMaster" Target="slideMasters/slideMaster5.xml"/><Relationship Id="rId31" Type="http://schemas.openxmlformats.org/officeDocument/2006/relationships/slide" Target="slides/slide22.xml"/><Relationship Id="rId30" Type="http://schemas.openxmlformats.org/officeDocument/2006/relationships/slide" Target="slides/slide21.xml"/><Relationship Id="rId11" Type="http://schemas.openxmlformats.org/officeDocument/2006/relationships/slide" Target="slides/slide2.xml"/><Relationship Id="rId33" Type="http://schemas.openxmlformats.org/officeDocument/2006/relationships/slide" Target="slides/slide24.xml"/><Relationship Id="rId10" Type="http://schemas.openxmlformats.org/officeDocument/2006/relationships/slide" Target="slides/slide1.xml"/><Relationship Id="rId32" Type="http://schemas.openxmlformats.org/officeDocument/2006/relationships/slide" Target="slides/slide23.xml"/><Relationship Id="rId13" Type="http://schemas.openxmlformats.org/officeDocument/2006/relationships/slide" Target="slides/slide4.xml"/><Relationship Id="rId35" Type="http://schemas.openxmlformats.org/officeDocument/2006/relationships/slide" Target="slides/slide26.xml"/><Relationship Id="rId12" Type="http://schemas.openxmlformats.org/officeDocument/2006/relationships/slide" Target="slides/slide3.xml"/><Relationship Id="rId34" Type="http://schemas.openxmlformats.org/officeDocument/2006/relationships/slide" Target="slides/slide25.xml"/><Relationship Id="rId15" Type="http://schemas.openxmlformats.org/officeDocument/2006/relationships/slide" Target="slides/slide6.xml"/><Relationship Id="rId37" Type="http://schemas.openxmlformats.org/officeDocument/2006/relationships/slide" Target="slides/slide28.xml"/><Relationship Id="rId14" Type="http://schemas.openxmlformats.org/officeDocument/2006/relationships/slide" Target="slides/slide5.xml"/><Relationship Id="rId36" Type="http://schemas.openxmlformats.org/officeDocument/2006/relationships/slide" Target="slides/slide27.xml"/><Relationship Id="rId17" Type="http://schemas.openxmlformats.org/officeDocument/2006/relationships/slide" Target="slides/slide8.xml"/><Relationship Id="rId39" Type="http://schemas.openxmlformats.org/officeDocument/2006/relationships/slide" Target="slides/slide30.xml"/><Relationship Id="rId16" Type="http://schemas.openxmlformats.org/officeDocument/2006/relationships/slide" Target="slides/slide7.xml"/><Relationship Id="rId38" Type="http://schemas.openxmlformats.org/officeDocument/2006/relationships/slide" Target="slides/slide29.xml"/><Relationship Id="rId19" Type="http://schemas.openxmlformats.org/officeDocument/2006/relationships/slide" Target="slides/slide10.xml"/><Relationship Id="rId18"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2" name="Shape 2"/>
        <p:cNvGrpSpPr/>
        <p:nvPr/>
      </p:nvGrpSpPr>
      <p:grpSpPr>
        <a:xfrm>
          <a:off x="0" y="0"/>
          <a:ext cx="0" cy="0"/>
          <a:chOff x="0" y="0"/>
          <a:chExt cx="0" cy="0"/>
        </a:xfrm>
      </p:grpSpPr>
      <p:sp>
        <p:nvSpPr>
          <p:cNvPr id="3" name="Shape 3"/>
          <p:cNvSpPr txBox="1"/>
          <p:nvPr>
            <p:ph idx="2" type="hdr"/>
          </p:nvPr>
        </p:nvSpPr>
        <p:spPr>
          <a:xfrm>
            <a:off x="0" y="0"/>
            <a:ext cx="2971799" cy="457200"/>
          </a:xfrm>
          <a:prstGeom prst="rect">
            <a:avLst/>
          </a:prstGeom>
          <a:noFill/>
          <a:ln>
            <a:noFill/>
          </a:ln>
        </p:spPr>
        <p:txBody>
          <a:bodyPr anchorCtr="0" anchor="t" bIns="91425" lIns="91425" rIns="91425" tIns="91425"/>
          <a:lstStyle>
            <a:lvl1pPr indent="0" lvl="0" marL="0" marR="0" rtl="0" algn="l">
              <a:spcBef>
                <a:spcPts val="0"/>
              </a:spcBef>
              <a:buNone/>
              <a:defRPr b="0" i="0" sz="1200" u="none" cap="none" strike="noStrike">
                <a:solidFill>
                  <a:schemeClr val="dk1"/>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4" name="Shape 4"/>
          <p:cNvSpPr txBox="1"/>
          <p:nvPr>
            <p:ph idx="10" type="dt"/>
          </p:nvPr>
        </p:nvSpPr>
        <p:spPr>
          <a:xfrm>
            <a:off x="3884612" y="0"/>
            <a:ext cx="2971799" cy="457200"/>
          </a:xfrm>
          <a:prstGeom prst="rect">
            <a:avLst/>
          </a:prstGeom>
          <a:noFill/>
          <a:ln>
            <a:noFill/>
          </a:ln>
        </p:spPr>
        <p:txBody>
          <a:bodyPr anchorCtr="0" anchor="t" bIns="91425" lIns="91425" rIns="91425" tIns="91425"/>
          <a:lstStyle>
            <a:lvl1pPr indent="0" lvl="0" marL="0" marR="0" rtl="0" algn="r">
              <a:spcBef>
                <a:spcPts val="0"/>
              </a:spcBef>
              <a:buNone/>
              <a:defRPr b="0" i="0" sz="1200" u="none" cap="none" strike="noStrike">
                <a:solidFill>
                  <a:schemeClr val="dk1"/>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5" name="Shape 5"/>
          <p:cNvSpPr/>
          <p:nvPr>
            <p:ph idx="3"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6" name="Shape 6"/>
          <p:cNvSpPr txBox="1"/>
          <p:nvPr>
            <p:ph idx="1" type="body"/>
          </p:nvPr>
        </p:nvSpPr>
        <p:spPr>
          <a:xfrm>
            <a:off x="685800" y="4343400"/>
            <a:ext cx="5486399" cy="4114800"/>
          </a:xfrm>
          <a:prstGeom prst="rect">
            <a:avLst/>
          </a:prstGeom>
          <a:noFill/>
          <a:ln>
            <a:noFill/>
          </a:ln>
        </p:spPr>
        <p:txBody>
          <a:bodyPr anchorCtr="0" anchor="t" bIns="91425" lIns="91425" rIns="91425" tIns="91425"/>
          <a:lstStyle>
            <a:lvl1pPr indent="0" lvl="0" marL="0" marR="0" rtl="0" algn="l">
              <a:spcBef>
                <a:spcPts val="0"/>
              </a:spcBef>
              <a:buNone/>
              <a:defRPr b="0" i="0" sz="1200" u="none" cap="none" strike="noStrike">
                <a:solidFill>
                  <a:schemeClr val="dk1"/>
                </a:solidFill>
                <a:latin typeface="Calibri"/>
                <a:ea typeface="Calibri"/>
                <a:cs typeface="Calibri"/>
                <a:sym typeface="Calibri"/>
              </a:defRPr>
            </a:lvl1pPr>
            <a:lvl2pPr indent="0" lvl="1" marL="457200" marR="0" rtl="0" algn="l">
              <a:spcBef>
                <a:spcPts val="0"/>
              </a:spcBef>
              <a:buNone/>
              <a:defRPr b="0" i="0" sz="1200" u="none" cap="none" strike="noStrike">
                <a:solidFill>
                  <a:schemeClr val="dk1"/>
                </a:solidFill>
                <a:latin typeface="Calibri"/>
                <a:ea typeface="Calibri"/>
                <a:cs typeface="Calibri"/>
                <a:sym typeface="Calibri"/>
              </a:defRPr>
            </a:lvl2pPr>
            <a:lvl3pPr indent="0" lvl="2" marL="914400" marR="0" rtl="0" algn="l">
              <a:spcBef>
                <a:spcPts val="0"/>
              </a:spcBef>
              <a:buNone/>
              <a:defRPr b="0" i="0" sz="1200" u="none" cap="none" strike="noStrike">
                <a:solidFill>
                  <a:schemeClr val="dk1"/>
                </a:solidFill>
                <a:latin typeface="Calibri"/>
                <a:ea typeface="Calibri"/>
                <a:cs typeface="Calibri"/>
                <a:sym typeface="Calibri"/>
              </a:defRPr>
            </a:lvl3pPr>
            <a:lvl4pPr indent="0" lvl="3" marL="1371600" marR="0" rtl="0" algn="l">
              <a:spcBef>
                <a:spcPts val="0"/>
              </a:spcBef>
              <a:buNone/>
              <a:defRPr b="0" i="0" sz="1200" u="none" cap="none" strike="noStrike">
                <a:solidFill>
                  <a:schemeClr val="dk1"/>
                </a:solidFill>
                <a:latin typeface="Calibri"/>
                <a:ea typeface="Calibri"/>
                <a:cs typeface="Calibri"/>
                <a:sym typeface="Calibri"/>
              </a:defRPr>
            </a:lvl4pPr>
            <a:lvl5pPr indent="0" lvl="4" marL="1828800" marR="0" rtl="0" algn="l">
              <a:spcBef>
                <a:spcPts val="0"/>
              </a:spcBef>
              <a:buNone/>
              <a:defRPr b="0" i="0" sz="1200" u="none" cap="none" strike="noStrike">
                <a:solidFill>
                  <a:schemeClr val="dk1"/>
                </a:solidFill>
                <a:latin typeface="Calibri"/>
                <a:ea typeface="Calibri"/>
                <a:cs typeface="Calibri"/>
                <a:sym typeface="Calibri"/>
              </a:defRPr>
            </a:lvl5pPr>
            <a:lvl6pPr indent="0" lvl="5" marL="2286000" marR="0" rtl="0" algn="l">
              <a:spcBef>
                <a:spcPts val="0"/>
              </a:spcBef>
              <a:buNone/>
              <a:defRPr b="0" i="0" sz="1200" u="none" cap="none" strike="noStrike">
                <a:solidFill>
                  <a:schemeClr val="dk1"/>
                </a:solidFill>
                <a:latin typeface="Calibri"/>
                <a:ea typeface="Calibri"/>
                <a:cs typeface="Calibri"/>
                <a:sym typeface="Calibri"/>
              </a:defRPr>
            </a:lvl6pPr>
            <a:lvl7pPr indent="0" lvl="6" marL="2743200" marR="0" rtl="0" algn="l">
              <a:spcBef>
                <a:spcPts val="0"/>
              </a:spcBef>
              <a:buNone/>
              <a:defRPr b="0" i="0" sz="1200" u="none" cap="none" strike="noStrike">
                <a:solidFill>
                  <a:schemeClr val="dk1"/>
                </a:solidFill>
                <a:latin typeface="Calibri"/>
                <a:ea typeface="Calibri"/>
                <a:cs typeface="Calibri"/>
                <a:sym typeface="Calibri"/>
              </a:defRPr>
            </a:lvl7pPr>
            <a:lvl8pPr indent="0" lvl="7" marL="3200400" marR="0" rtl="0" algn="l">
              <a:spcBef>
                <a:spcPts val="0"/>
              </a:spcBef>
              <a:buNone/>
              <a:defRPr b="0" i="0" sz="1200" u="none" cap="none" strike="noStrike">
                <a:solidFill>
                  <a:schemeClr val="dk1"/>
                </a:solidFill>
                <a:latin typeface="Calibri"/>
                <a:ea typeface="Calibri"/>
                <a:cs typeface="Calibri"/>
                <a:sym typeface="Calibri"/>
              </a:defRPr>
            </a:lvl8pPr>
            <a:lvl9pPr indent="0" lvl="8" marL="3657600" marR="0" rtl="0" algn="l">
              <a:spcBef>
                <a:spcPts val="0"/>
              </a:spcBef>
              <a:buNone/>
              <a:defRPr b="0" i="0" sz="1200" u="none" cap="none" strike="noStrike">
                <a:solidFill>
                  <a:schemeClr val="dk1"/>
                </a:solidFill>
                <a:latin typeface="Calibri"/>
                <a:ea typeface="Calibri"/>
                <a:cs typeface="Calibri"/>
                <a:sym typeface="Calibri"/>
              </a:defRPr>
            </a:lvl9pPr>
          </a:lstStyle>
          <a:p/>
        </p:txBody>
      </p:sp>
      <p:sp>
        <p:nvSpPr>
          <p:cNvPr id="7" name="Shape 7"/>
          <p:cNvSpPr txBox="1"/>
          <p:nvPr>
            <p:ph idx="11" type="ftr"/>
          </p:nvPr>
        </p:nvSpPr>
        <p:spPr>
          <a:xfrm>
            <a:off x="0" y="8685213"/>
            <a:ext cx="2971799" cy="457200"/>
          </a:xfrm>
          <a:prstGeom prst="rect">
            <a:avLst/>
          </a:prstGeom>
          <a:noFill/>
          <a:ln>
            <a:noFill/>
          </a:ln>
        </p:spPr>
        <p:txBody>
          <a:bodyPr anchorCtr="0" anchor="b" bIns="91425" lIns="91425" rIns="91425" tIns="91425"/>
          <a:lstStyle>
            <a:lvl1pPr indent="0" lvl="0" marL="0" marR="0" rtl="0" algn="l">
              <a:spcBef>
                <a:spcPts val="0"/>
              </a:spcBef>
              <a:buNone/>
              <a:defRPr b="0" i="0" sz="1200" u="none" cap="none" strike="noStrike">
                <a:solidFill>
                  <a:schemeClr val="dk1"/>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8" name="Shape 8"/>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b="0" i="0" lang="nl-NL" sz="1200" u="none" cap="none" strike="noStrike">
                <a:solidFill>
                  <a:schemeClr val="dk1"/>
                </a:solidFill>
                <a:latin typeface="Calibri"/>
                <a:ea typeface="Calibri"/>
                <a:cs typeface="Calibri"/>
                <a:sym typeface="Calibri"/>
              </a:rPr>
              <a:t>‹#›</a:t>
            </a:fld>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65" name="Shape 365"/>
        <p:cNvGrpSpPr/>
        <p:nvPr/>
      </p:nvGrpSpPr>
      <p:grpSpPr>
        <a:xfrm>
          <a:off x="0" y="0"/>
          <a:ext cx="0" cy="0"/>
          <a:chOff x="0" y="0"/>
          <a:chExt cx="0" cy="0"/>
        </a:xfrm>
      </p:grpSpPr>
      <p:sp>
        <p:nvSpPr>
          <p:cNvPr id="366" name="Shape 366"/>
          <p:cNvSpPr txBox="1"/>
          <p:nvPr>
            <p:ph idx="1" type="body"/>
          </p:nvPr>
        </p:nvSpPr>
        <p:spPr>
          <a:xfrm>
            <a:off x="914400" y="4648200"/>
            <a:ext cx="4876800" cy="4419600"/>
          </a:xfrm>
          <a:prstGeom prst="rect">
            <a:avLst/>
          </a:prstGeom>
        </p:spPr>
        <p:txBody>
          <a:bodyPr anchorCtr="0" anchor="t" bIns="91425" lIns="91425" rIns="91425" tIns="91425">
            <a:noAutofit/>
          </a:bodyPr>
          <a:lstStyle/>
          <a:p>
            <a:pPr lvl="0" rtl="0">
              <a:spcBef>
                <a:spcPts val="0"/>
              </a:spcBef>
              <a:buNone/>
            </a:pPr>
            <a:r>
              <a:t/>
            </a:r>
            <a:endParaRPr/>
          </a:p>
        </p:txBody>
      </p:sp>
      <p:sp>
        <p:nvSpPr>
          <p:cNvPr id="367" name="Shape 367"/>
          <p:cNvSpPr/>
          <p:nvPr>
            <p:ph idx="2" type="sldImg"/>
          </p:nvPr>
        </p:nvSpPr>
        <p:spPr>
          <a:xfrm>
            <a:off x="101600" y="762000"/>
            <a:ext cx="6502500" cy="36576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42" name="Shape 442"/>
        <p:cNvGrpSpPr/>
        <p:nvPr/>
      </p:nvGrpSpPr>
      <p:grpSpPr>
        <a:xfrm>
          <a:off x="0" y="0"/>
          <a:ext cx="0" cy="0"/>
          <a:chOff x="0" y="0"/>
          <a:chExt cx="0" cy="0"/>
        </a:xfrm>
      </p:grpSpPr>
      <p:sp>
        <p:nvSpPr>
          <p:cNvPr id="443" name="Shape 443"/>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444" name="Shape 444"/>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51" name="Shape 451"/>
        <p:cNvGrpSpPr/>
        <p:nvPr/>
      </p:nvGrpSpPr>
      <p:grpSpPr>
        <a:xfrm>
          <a:off x="0" y="0"/>
          <a:ext cx="0" cy="0"/>
          <a:chOff x="0" y="0"/>
          <a:chExt cx="0" cy="0"/>
        </a:xfrm>
      </p:grpSpPr>
      <p:sp>
        <p:nvSpPr>
          <p:cNvPr id="452" name="Shape 452"/>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453" name="Shape 453"/>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59" name="Shape 459"/>
        <p:cNvGrpSpPr/>
        <p:nvPr/>
      </p:nvGrpSpPr>
      <p:grpSpPr>
        <a:xfrm>
          <a:off x="0" y="0"/>
          <a:ext cx="0" cy="0"/>
          <a:chOff x="0" y="0"/>
          <a:chExt cx="0" cy="0"/>
        </a:xfrm>
      </p:grpSpPr>
      <p:sp>
        <p:nvSpPr>
          <p:cNvPr id="460" name="Shape 460"/>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461" name="Shape 461"/>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dk1"/>
              </a:buClr>
              <a:buSzPct val="25000"/>
              <a:buFont typeface="Times New Roman"/>
              <a:buNone/>
            </a:pPr>
            <a:r>
              <a:rPr b="0" i="0" lang="nl-NL" sz="1200" u="none" cap="none" strike="noStrike">
                <a:solidFill>
                  <a:schemeClr val="dk1"/>
                </a:solidFill>
                <a:latin typeface="Times New Roman"/>
                <a:ea typeface="Times New Roman"/>
                <a:cs typeface="Times New Roman"/>
                <a:sym typeface="Times New Roman"/>
              </a:rPr>
              <a:t>Trust in the context of digital preservation circles around three basic questions.</a:t>
            </a:r>
          </a:p>
          <a:p>
            <a:pPr indent="0" lvl="0" marL="0" marR="0" rtl="0" algn="l">
              <a:spcBef>
                <a:spcPts val="0"/>
              </a:spcBef>
              <a:buSzPct val="25000"/>
              <a:buNone/>
            </a:pPr>
            <a:r>
              <a:t/>
            </a:r>
            <a:endParaRPr b="0" i="0" sz="1200" u="none" cap="none" strike="noStrike">
              <a:solidFill>
                <a:schemeClr val="dk1"/>
              </a:solidFill>
              <a:latin typeface="Calibri"/>
              <a:ea typeface="Calibri"/>
              <a:cs typeface="Calibri"/>
              <a:sym typeface="Calibri"/>
            </a:endParaRPr>
          </a:p>
        </p:txBody>
      </p:sp>
      <p:sp>
        <p:nvSpPr>
          <p:cNvPr id="462" name="Shape 462"/>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nl-NL" sz="1200">
                <a:solidFill>
                  <a:schemeClr val="dk1"/>
                </a:solidFill>
                <a:latin typeface="Calibri"/>
                <a:ea typeface="Calibri"/>
                <a:cs typeface="Calibri"/>
                <a:sym typeface="Calibri"/>
              </a:rPr>
              <a:t>‹#›</a:t>
            </a:fld>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74" name="Shape 474"/>
        <p:cNvGrpSpPr/>
        <p:nvPr/>
      </p:nvGrpSpPr>
      <p:grpSpPr>
        <a:xfrm>
          <a:off x="0" y="0"/>
          <a:ext cx="0" cy="0"/>
          <a:chOff x="0" y="0"/>
          <a:chExt cx="0" cy="0"/>
        </a:xfrm>
      </p:grpSpPr>
      <p:sp>
        <p:nvSpPr>
          <p:cNvPr id="475" name="Shape 475"/>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476" name="Shape 476"/>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dk1"/>
              </a:buClr>
              <a:buSzPct val="25000"/>
              <a:buFont typeface="Times New Roman"/>
              <a:buNone/>
            </a:pPr>
            <a:r>
              <a:rPr b="0" i="0" lang="nl-NL" sz="1200" u="none" cap="none" strike="noStrike">
                <a:solidFill>
                  <a:schemeClr val="dk1"/>
                </a:solidFill>
                <a:latin typeface="Times New Roman"/>
                <a:ea typeface="Times New Roman"/>
                <a:cs typeface="Times New Roman"/>
                <a:sym typeface="Times New Roman"/>
              </a:rPr>
              <a:t>Trust in the context of digital preservation circles around three basic questions.</a:t>
            </a:r>
          </a:p>
          <a:p>
            <a:pPr indent="0" lvl="0" marL="0" marR="0" rtl="0" algn="l">
              <a:spcBef>
                <a:spcPts val="0"/>
              </a:spcBef>
              <a:buSzPct val="25000"/>
              <a:buNone/>
            </a:pPr>
            <a:r>
              <a:t/>
            </a:r>
            <a:endParaRPr b="0" i="0" sz="1200" u="none" cap="none" strike="noStrike">
              <a:solidFill>
                <a:schemeClr val="dk1"/>
              </a:solidFill>
              <a:latin typeface="Calibri"/>
              <a:ea typeface="Calibri"/>
              <a:cs typeface="Calibri"/>
              <a:sym typeface="Calibri"/>
            </a:endParaRPr>
          </a:p>
        </p:txBody>
      </p:sp>
      <p:sp>
        <p:nvSpPr>
          <p:cNvPr id="477" name="Shape 477"/>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nl-NL" sz="1200">
                <a:solidFill>
                  <a:schemeClr val="dk1"/>
                </a:solidFill>
                <a:latin typeface="Calibri"/>
                <a:ea typeface="Calibri"/>
                <a:cs typeface="Calibri"/>
                <a:sym typeface="Calibri"/>
              </a:rPr>
              <a:t>‹#›</a:t>
            </a:fld>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83" name="Shape 483"/>
        <p:cNvGrpSpPr/>
        <p:nvPr/>
      </p:nvGrpSpPr>
      <p:grpSpPr>
        <a:xfrm>
          <a:off x="0" y="0"/>
          <a:ext cx="0" cy="0"/>
          <a:chOff x="0" y="0"/>
          <a:chExt cx="0" cy="0"/>
        </a:xfrm>
      </p:grpSpPr>
      <p:sp>
        <p:nvSpPr>
          <p:cNvPr id="484" name="Shape 484"/>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485" name="Shape 485"/>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91" name="Shape 491"/>
        <p:cNvGrpSpPr/>
        <p:nvPr/>
      </p:nvGrpSpPr>
      <p:grpSpPr>
        <a:xfrm>
          <a:off x="0" y="0"/>
          <a:ext cx="0" cy="0"/>
          <a:chOff x="0" y="0"/>
          <a:chExt cx="0" cy="0"/>
        </a:xfrm>
      </p:grpSpPr>
      <p:sp>
        <p:nvSpPr>
          <p:cNvPr id="492" name="Shape 492"/>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493" name="Shape 493"/>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Clr>
                <a:schemeClr val="dk1"/>
              </a:buClr>
              <a:buSzPct val="25000"/>
              <a:buFont typeface="Times New Roman"/>
              <a:buNone/>
            </a:pPr>
            <a:r>
              <a:rPr b="0" i="0" lang="nl-NL" sz="1200" u="none" cap="none" strike="noStrike">
                <a:solidFill>
                  <a:schemeClr val="dk1"/>
                </a:solidFill>
                <a:latin typeface="Times New Roman"/>
                <a:ea typeface="Times New Roman"/>
                <a:cs typeface="Times New Roman"/>
                <a:sym typeface="Times New Roman"/>
              </a:rPr>
              <a:t>The most important tool to help is  the OAIS model.</a:t>
            </a:r>
          </a:p>
          <a:p>
            <a:pPr indent="0" lvl="0" marL="0" marR="0" rtl="0" algn="l">
              <a:spcBef>
                <a:spcPts val="360"/>
              </a:spcBef>
              <a:spcAft>
                <a:spcPts val="0"/>
              </a:spcAft>
              <a:buClr>
                <a:schemeClr val="dk1"/>
              </a:buClr>
              <a:buSzPct val="25000"/>
              <a:buFont typeface="Times New Roman"/>
              <a:buNone/>
            </a:pPr>
            <a:r>
              <a:rPr b="0" i="0" lang="nl-NL" sz="1200" u="none" cap="none" strike="noStrike">
                <a:solidFill>
                  <a:schemeClr val="dk1"/>
                </a:solidFill>
                <a:latin typeface="Times New Roman"/>
                <a:ea typeface="Times New Roman"/>
                <a:cs typeface="Times New Roman"/>
                <a:sym typeface="Times New Roman"/>
              </a:rPr>
              <a:t>The Open Archive Information System.</a:t>
            </a:r>
          </a:p>
          <a:p>
            <a:pPr indent="0" lvl="0" marL="0" marR="0" rtl="0" algn="l">
              <a:spcBef>
                <a:spcPts val="360"/>
              </a:spcBef>
              <a:spcAft>
                <a:spcPts val="0"/>
              </a:spcAft>
              <a:buClr>
                <a:schemeClr val="dk1"/>
              </a:buClr>
              <a:buSzPct val="25000"/>
              <a:buFont typeface="Times New Roman"/>
              <a:buNone/>
            </a:pPr>
            <a:r>
              <a:rPr b="0" i="0" lang="nl-NL" sz="1200" u="none" cap="none" strike="noStrike">
                <a:solidFill>
                  <a:schemeClr val="dk1"/>
                </a:solidFill>
                <a:latin typeface="Times New Roman"/>
                <a:ea typeface="Times New Roman"/>
                <a:cs typeface="Times New Roman"/>
                <a:sym typeface="Times New Roman"/>
              </a:rPr>
              <a:t>Designed by NASA mostly, as a way to safeguard various digital data that was produced during  missions into space, data that ofcourse could never be lost or become inaccessible.  </a:t>
            </a:r>
          </a:p>
          <a:p>
            <a:pPr indent="0" lvl="0" marL="0" marR="0" rtl="0" algn="l">
              <a:spcBef>
                <a:spcPts val="0"/>
              </a:spcBef>
              <a:buSzPct val="25000"/>
              <a:buNone/>
            </a:pPr>
            <a:r>
              <a:t/>
            </a:r>
            <a:endParaRPr b="0" i="0" sz="1200" u="none" cap="none" strike="noStrike">
              <a:solidFill>
                <a:schemeClr val="dk1"/>
              </a:solidFill>
              <a:latin typeface="Calibri"/>
              <a:ea typeface="Calibri"/>
              <a:cs typeface="Calibri"/>
              <a:sym typeface="Calibri"/>
            </a:endParaRPr>
          </a:p>
        </p:txBody>
      </p:sp>
      <p:sp>
        <p:nvSpPr>
          <p:cNvPr id="494" name="Shape 494"/>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nl-NL" sz="1200">
                <a:solidFill>
                  <a:schemeClr val="dk1"/>
                </a:solidFill>
                <a:latin typeface="Calibri"/>
                <a:ea typeface="Calibri"/>
                <a:cs typeface="Calibri"/>
                <a:sym typeface="Calibri"/>
              </a:rPr>
              <a:t>‹#›</a:t>
            </a:fld>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54" name="Shape 554"/>
        <p:cNvGrpSpPr/>
        <p:nvPr/>
      </p:nvGrpSpPr>
      <p:grpSpPr>
        <a:xfrm>
          <a:off x="0" y="0"/>
          <a:ext cx="0" cy="0"/>
          <a:chOff x="0" y="0"/>
          <a:chExt cx="0" cy="0"/>
        </a:xfrm>
      </p:grpSpPr>
      <p:sp>
        <p:nvSpPr>
          <p:cNvPr id="555" name="Shape 555"/>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556" name="Shape 556"/>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64" name="Shape 564"/>
        <p:cNvGrpSpPr/>
        <p:nvPr/>
      </p:nvGrpSpPr>
      <p:grpSpPr>
        <a:xfrm>
          <a:off x="0" y="0"/>
          <a:ext cx="0" cy="0"/>
          <a:chOff x="0" y="0"/>
          <a:chExt cx="0" cy="0"/>
        </a:xfrm>
      </p:grpSpPr>
      <p:sp>
        <p:nvSpPr>
          <p:cNvPr id="565" name="Shape 565"/>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566" name="Shape 566"/>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dk1"/>
              </a:buClr>
              <a:buSzPct val="25000"/>
              <a:buFont typeface="Calibri"/>
              <a:buNone/>
            </a:pPr>
            <a:r>
              <a:rPr b="0" i="0" lang="nl-NL" sz="1200" u="none" cap="none" strike="noStrike">
                <a:solidFill>
                  <a:schemeClr val="dk1"/>
                </a:solidFill>
                <a:latin typeface="Calibri"/>
                <a:ea typeface="Calibri"/>
                <a:cs typeface="Calibri"/>
                <a:sym typeface="Calibri"/>
              </a:rPr>
              <a:t>Not just OAIS, a lot of other standards had assisted us to </a:t>
            </a:r>
          </a:p>
          <a:p>
            <a:pPr indent="0" lvl="0" marL="0" marR="0" rtl="0" algn="l">
              <a:spcBef>
                <a:spcPts val="0"/>
              </a:spcBef>
              <a:buSzPct val="25000"/>
              <a:buNone/>
            </a:pPr>
            <a:r>
              <a:t/>
            </a:r>
            <a:endParaRPr b="0" i="0" sz="1200" u="none" cap="none" strike="noStrike">
              <a:solidFill>
                <a:schemeClr val="dk1"/>
              </a:solidFill>
              <a:latin typeface="Calibri"/>
              <a:ea typeface="Calibri"/>
              <a:cs typeface="Calibri"/>
              <a:sym typeface="Calibri"/>
            </a:endParaRPr>
          </a:p>
        </p:txBody>
      </p:sp>
      <p:sp>
        <p:nvSpPr>
          <p:cNvPr id="567" name="Shape 567"/>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nl-NL" sz="1200">
                <a:solidFill>
                  <a:schemeClr val="dk1"/>
                </a:solidFill>
                <a:latin typeface="Calibri"/>
                <a:ea typeface="Calibri"/>
                <a:cs typeface="Calibri"/>
                <a:sym typeface="Calibri"/>
              </a:rPr>
              <a:t>‹#›</a:t>
            </a:fld>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76" name="Shape 576"/>
        <p:cNvGrpSpPr/>
        <p:nvPr/>
      </p:nvGrpSpPr>
      <p:grpSpPr>
        <a:xfrm>
          <a:off x="0" y="0"/>
          <a:ext cx="0" cy="0"/>
          <a:chOff x="0" y="0"/>
          <a:chExt cx="0" cy="0"/>
        </a:xfrm>
      </p:grpSpPr>
      <p:sp>
        <p:nvSpPr>
          <p:cNvPr id="577" name="Shape 577"/>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578" name="Shape 578"/>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t/>
            </a:r>
            <a:endParaRPr b="0" i="0" sz="1200" u="none" cap="none" strike="noStrike">
              <a:solidFill>
                <a:schemeClr val="dk1"/>
              </a:solidFill>
              <a:latin typeface="Calibri"/>
              <a:ea typeface="Calibri"/>
              <a:cs typeface="Calibri"/>
              <a:sym typeface="Calibri"/>
            </a:endParaRPr>
          </a:p>
        </p:txBody>
      </p:sp>
      <p:sp>
        <p:nvSpPr>
          <p:cNvPr id="579" name="Shape 579"/>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nl-NL" sz="1200">
                <a:solidFill>
                  <a:schemeClr val="dk1"/>
                </a:solidFill>
                <a:latin typeface="Calibri"/>
                <a:ea typeface="Calibri"/>
                <a:cs typeface="Calibri"/>
                <a:sym typeface="Calibri"/>
              </a:rPr>
              <a:t>‹#›</a:t>
            </a:fld>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90" name="Shape 590"/>
        <p:cNvGrpSpPr/>
        <p:nvPr/>
      </p:nvGrpSpPr>
      <p:grpSpPr>
        <a:xfrm>
          <a:off x="0" y="0"/>
          <a:ext cx="0" cy="0"/>
          <a:chOff x="0" y="0"/>
          <a:chExt cx="0" cy="0"/>
        </a:xfrm>
      </p:grpSpPr>
      <p:sp>
        <p:nvSpPr>
          <p:cNvPr id="591" name="Shape 591"/>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592" name="Shape 592"/>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t/>
            </a:r>
            <a:endParaRPr b="0" i="0" sz="1200" u="none" cap="none" strike="noStrike">
              <a:solidFill>
                <a:schemeClr val="dk1"/>
              </a:solidFill>
              <a:latin typeface="Calibri"/>
              <a:ea typeface="Calibri"/>
              <a:cs typeface="Calibri"/>
              <a:sym typeface="Calibri"/>
            </a:endParaRPr>
          </a:p>
        </p:txBody>
      </p:sp>
      <p:sp>
        <p:nvSpPr>
          <p:cNvPr id="593" name="Shape 593"/>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nl-NL" sz="1200">
                <a:solidFill>
                  <a:schemeClr val="dk1"/>
                </a:solidFill>
                <a:latin typeface="Calibri"/>
                <a:ea typeface="Calibri"/>
                <a:cs typeface="Calibri"/>
                <a:sym typeface="Calibri"/>
              </a:rPr>
              <a:t>‹#›</a:t>
            </a:fld>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72" name="Shape 372"/>
        <p:cNvGrpSpPr/>
        <p:nvPr/>
      </p:nvGrpSpPr>
      <p:grpSpPr>
        <a:xfrm>
          <a:off x="0" y="0"/>
          <a:ext cx="0" cy="0"/>
          <a:chOff x="0" y="0"/>
          <a:chExt cx="0" cy="0"/>
        </a:xfrm>
      </p:grpSpPr>
      <p:sp>
        <p:nvSpPr>
          <p:cNvPr id="373" name="Shape 373"/>
          <p:cNvSpPr txBox="1"/>
          <p:nvPr>
            <p:ph idx="12" type="sldNum"/>
          </p:nvPr>
        </p:nvSpPr>
        <p:spPr>
          <a:xfrm>
            <a:off x="3917931" y="8695560"/>
            <a:ext cx="2977500" cy="427800"/>
          </a:xfrm>
          <a:prstGeom prst="rect">
            <a:avLst/>
          </a:prstGeom>
          <a:noFill/>
          <a:ln>
            <a:noFill/>
          </a:ln>
        </p:spPr>
        <p:txBody>
          <a:bodyPr anchorCtr="0" anchor="b" bIns="45700" lIns="91425" rIns="91425" tIns="45700">
            <a:noAutofit/>
          </a:bodyPr>
          <a:lstStyle/>
          <a:p>
            <a:pPr indent="0" lvl="0" marL="0" marR="0" rtl="0" algn="r">
              <a:spcBef>
                <a:spcPts val="0"/>
              </a:spcBef>
              <a:spcAft>
                <a:spcPts val="0"/>
              </a:spcAft>
              <a:buSzPct val="25000"/>
              <a:buNone/>
            </a:pPr>
            <a:fld id="{00000000-1234-1234-1234-123412341234}" type="slidenum">
              <a:rPr b="0" i="0" lang="nl-NL" sz="1200" u="none" cap="none" strike="noStrike">
                <a:solidFill>
                  <a:schemeClr val="dk1"/>
                </a:solidFill>
                <a:latin typeface="Arial"/>
                <a:ea typeface="Arial"/>
                <a:cs typeface="Arial"/>
                <a:sym typeface="Arial"/>
              </a:rPr>
              <a:t>‹#›</a:t>
            </a:fld>
          </a:p>
        </p:txBody>
      </p:sp>
      <p:sp>
        <p:nvSpPr>
          <p:cNvPr id="374" name="Shape 374"/>
          <p:cNvSpPr/>
          <p:nvPr>
            <p:ph idx="2" type="sldImg"/>
          </p:nvPr>
        </p:nvSpPr>
        <p:spPr>
          <a:xfrm>
            <a:off x="104478" y="712750"/>
            <a:ext cx="6686700" cy="3421200"/>
          </a:xfrm>
          <a:custGeom>
            <a:pathLst>
              <a:path extrusionOk="0" h="120000" w="120000">
                <a:moveTo>
                  <a:pt x="0" y="0"/>
                </a:moveTo>
                <a:lnTo>
                  <a:pt x="120000" y="0"/>
                </a:lnTo>
                <a:lnTo>
                  <a:pt x="120000" y="120000"/>
                </a:lnTo>
                <a:lnTo>
                  <a:pt x="0" y="120000"/>
                </a:lnTo>
                <a:close/>
              </a:path>
            </a:pathLst>
          </a:custGeom>
          <a:solidFill>
            <a:srgbClr val="FFFFFF"/>
          </a:solidFill>
          <a:ln>
            <a:noFill/>
          </a:ln>
        </p:spPr>
      </p:sp>
      <p:sp>
        <p:nvSpPr>
          <p:cNvPr id="375" name="Shape 375"/>
          <p:cNvSpPr txBox="1"/>
          <p:nvPr>
            <p:ph idx="1" type="body"/>
          </p:nvPr>
        </p:nvSpPr>
        <p:spPr>
          <a:xfrm>
            <a:off x="914827" y="4342990"/>
            <a:ext cx="5028300" cy="4116000"/>
          </a:xfrm>
          <a:prstGeom prst="rect">
            <a:avLst/>
          </a:prstGeom>
          <a:solidFill>
            <a:srgbClr val="FFFFFF"/>
          </a:solidFill>
          <a:ln cap="flat" cmpd="sng" w="9525">
            <a:solidFill>
              <a:srgbClr val="000000"/>
            </a:solidFill>
            <a:prstDash val="solid"/>
            <a:round/>
            <a:headEnd len="med" w="med" type="none"/>
            <a:tailEnd len="med" w="med" type="none"/>
          </a:ln>
        </p:spPr>
        <p:txBody>
          <a:bodyPr anchorCtr="0" anchor="t" bIns="45700" lIns="91425" rIns="91425" tIns="45700">
            <a:noAutofit/>
          </a:bodyPr>
          <a:lstStyle/>
          <a:p>
            <a:pPr indent="0" lvl="0" marL="0" marR="0" rtl="0" algn="l">
              <a:spcBef>
                <a:spcPts val="0"/>
              </a:spcBef>
              <a:spcAft>
                <a:spcPts val="0"/>
              </a:spcAft>
              <a:buSzPct val="25000"/>
              <a:buNone/>
            </a:pPr>
            <a:r>
              <a:t/>
            </a:r>
            <a:endParaRPr b="0" i="0" sz="1200" u="none" cap="none" strike="noStrike">
              <a:solidFill>
                <a:schemeClr val="dk1"/>
              </a:solidFill>
              <a:latin typeface="Arial"/>
              <a:ea typeface="Arial"/>
              <a:cs typeface="Arial"/>
              <a:sym typeface="Aria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04" name="Shape 604"/>
        <p:cNvGrpSpPr/>
        <p:nvPr/>
      </p:nvGrpSpPr>
      <p:grpSpPr>
        <a:xfrm>
          <a:off x="0" y="0"/>
          <a:ext cx="0" cy="0"/>
          <a:chOff x="0" y="0"/>
          <a:chExt cx="0" cy="0"/>
        </a:xfrm>
      </p:grpSpPr>
      <p:sp>
        <p:nvSpPr>
          <p:cNvPr id="605" name="Shape 605"/>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606" name="Shape 606"/>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t/>
            </a:r>
            <a:endParaRPr b="0" i="0" sz="1200" u="none" cap="none" strike="noStrike">
              <a:solidFill>
                <a:schemeClr val="dk1"/>
              </a:solidFill>
              <a:latin typeface="Calibri"/>
              <a:ea typeface="Calibri"/>
              <a:cs typeface="Calibri"/>
              <a:sym typeface="Calibri"/>
            </a:endParaRPr>
          </a:p>
        </p:txBody>
      </p:sp>
      <p:sp>
        <p:nvSpPr>
          <p:cNvPr id="607" name="Shape 607"/>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nl-NL" sz="1200">
                <a:solidFill>
                  <a:schemeClr val="dk1"/>
                </a:solidFill>
                <a:latin typeface="Calibri"/>
                <a:ea typeface="Calibri"/>
                <a:cs typeface="Calibri"/>
                <a:sym typeface="Calibri"/>
              </a:rPr>
              <a:t>‹#›</a:t>
            </a:fld>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21" name="Shape 621"/>
        <p:cNvGrpSpPr/>
        <p:nvPr/>
      </p:nvGrpSpPr>
      <p:grpSpPr>
        <a:xfrm>
          <a:off x="0" y="0"/>
          <a:ext cx="0" cy="0"/>
          <a:chOff x="0" y="0"/>
          <a:chExt cx="0" cy="0"/>
        </a:xfrm>
      </p:grpSpPr>
      <p:sp>
        <p:nvSpPr>
          <p:cNvPr id="622" name="Shape 622"/>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623" name="Shape 623"/>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t/>
            </a:r>
            <a:endParaRPr b="0" i="0" sz="1200" u="none" cap="none" strike="noStrike">
              <a:solidFill>
                <a:schemeClr val="dk1"/>
              </a:solidFill>
              <a:latin typeface="Calibri"/>
              <a:ea typeface="Calibri"/>
              <a:cs typeface="Calibri"/>
              <a:sym typeface="Calibri"/>
            </a:endParaRPr>
          </a:p>
        </p:txBody>
      </p:sp>
      <p:sp>
        <p:nvSpPr>
          <p:cNvPr id="624" name="Shape 624"/>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nl-NL" sz="1200">
                <a:solidFill>
                  <a:schemeClr val="dk1"/>
                </a:solidFill>
                <a:latin typeface="Calibri"/>
                <a:ea typeface="Calibri"/>
                <a:cs typeface="Calibri"/>
                <a:sym typeface="Calibri"/>
              </a:rPr>
              <a:t>‹#›</a:t>
            </a:fld>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38" name="Shape 638"/>
        <p:cNvGrpSpPr/>
        <p:nvPr/>
      </p:nvGrpSpPr>
      <p:grpSpPr>
        <a:xfrm>
          <a:off x="0" y="0"/>
          <a:ext cx="0" cy="0"/>
          <a:chOff x="0" y="0"/>
          <a:chExt cx="0" cy="0"/>
        </a:xfrm>
      </p:grpSpPr>
      <p:sp>
        <p:nvSpPr>
          <p:cNvPr id="639" name="Shape 639"/>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640" name="Shape 640"/>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46" name="Shape 646"/>
        <p:cNvGrpSpPr/>
        <p:nvPr/>
      </p:nvGrpSpPr>
      <p:grpSpPr>
        <a:xfrm>
          <a:off x="0" y="0"/>
          <a:ext cx="0" cy="0"/>
          <a:chOff x="0" y="0"/>
          <a:chExt cx="0" cy="0"/>
        </a:xfrm>
      </p:grpSpPr>
      <p:sp>
        <p:nvSpPr>
          <p:cNvPr id="647" name="Shape 647"/>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648" name="Shape 648"/>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dk1"/>
              </a:buClr>
              <a:buSzPct val="25000"/>
              <a:buFont typeface="Times New Roman"/>
              <a:buNone/>
            </a:pPr>
            <a:r>
              <a:rPr b="0" i="0" lang="nl-NL" sz="1200" u="none" cap="none" strike="noStrike">
                <a:solidFill>
                  <a:schemeClr val="dk1"/>
                </a:solidFill>
                <a:latin typeface="Times New Roman"/>
                <a:ea typeface="Times New Roman"/>
                <a:cs typeface="Times New Roman"/>
                <a:sym typeface="Times New Roman"/>
              </a:rPr>
              <a:t>Trust in the context of digital preservation circles around three basic questions.</a:t>
            </a:r>
          </a:p>
          <a:p>
            <a:pPr indent="0" lvl="0" marL="0" marR="0" rtl="0" algn="l">
              <a:spcBef>
                <a:spcPts val="0"/>
              </a:spcBef>
              <a:buSzPct val="25000"/>
              <a:buNone/>
            </a:pPr>
            <a:r>
              <a:t/>
            </a:r>
            <a:endParaRPr b="0" i="0" sz="1200" u="none" cap="none" strike="noStrike">
              <a:solidFill>
                <a:schemeClr val="dk1"/>
              </a:solidFill>
              <a:latin typeface="Calibri"/>
              <a:ea typeface="Calibri"/>
              <a:cs typeface="Calibri"/>
              <a:sym typeface="Calibri"/>
            </a:endParaRPr>
          </a:p>
        </p:txBody>
      </p:sp>
      <p:sp>
        <p:nvSpPr>
          <p:cNvPr id="649" name="Shape 649"/>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nl-NL" sz="1200">
                <a:solidFill>
                  <a:schemeClr val="dk1"/>
                </a:solidFill>
                <a:latin typeface="Calibri"/>
                <a:ea typeface="Calibri"/>
                <a:cs typeface="Calibri"/>
                <a:sym typeface="Calibri"/>
              </a:rPr>
              <a:t>‹#›</a:t>
            </a:fld>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85" name="Shape 685"/>
        <p:cNvGrpSpPr/>
        <p:nvPr/>
      </p:nvGrpSpPr>
      <p:grpSpPr>
        <a:xfrm>
          <a:off x="0" y="0"/>
          <a:ext cx="0" cy="0"/>
          <a:chOff x="0" y="0"/>
          <a:chExt cx="0" cy="0"/>
        </a:xfrm>
      </p:grpSpPr>
      <p:sp>
        <p:nvSpPr>
          <p:cNvPr id="686" name="Shape 686"/>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687" name="Shape 687"/>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t/>
            </a:r>
            <a:endParaRPr b="0" i="0" sz="1200" u="none" cap="none" strike="noStrike">
              <a:solidFill>
                <a:schemeClr val="dk1"/>
              </a:solidFill>
              <a:latin typeface="Calibri"/>
              <a:ea typeface="Calibri"/>
              <a:cs typeface="Calibri"/>
              <a:sym typeface="Calibri"/>
            </a:endParaRPr>
          </a:p>
        </p:txBody>
      </p:sp>
      <p:sp>
        <p:nvSpPr>
          <p:cNvPr id="688" name="Shape 688"/>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nl-NL" sz="1200">
                <a:solidFill>
                  <a:schemeClr val="dk1"/>
                </a:solidFill>
                <a:latin typeface="Calibri"/>
                <a:ea typeface="Calibri"/>
                <a:cs typeface="Calibri"/>
                <a:sym typeface="Calibri"/>
              </a:rPr>
              <a:t>‹#›</a:t>
            </a:fld>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93" name="Shape 693"/>
        <p:cNvGrpSpPr/>
        <p:nvPr/>
      </p:nvGrpSpPr>
      <p:grpSpPr>
        <a:xfrm>
          <a:off x="0" y="0"/>
          <a:ext cx="0" cy="0"/>
          <a:chOff x="0" y="0"/>
          <a:chExt cx="0" cy="0"/>
        </a:xfrm>
      </p:grpSpPr>
      <p:sp>
        <p:nvSpPr>
          <p:cNvPr id="694" name="Shape 694"/>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695" name="Shape 695"/>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dk1"/>
              </a:buClr>
              <a:buSzPct val="25000"/>
              <a:buFont typeface="Calibri"/>
              <a:buNone/>
            </a:pPr>
            <a:r>
              <a:rPr b="0" i="0" lang="nl-NL" sz="1200" u="none" cap="none" strike="noStrike">
                <a:solidFill>
                  <a:schemeClr val="dk1"/>
                </a:solidFill>
                <a:latin typeface="Calibri"/>
                <a:ea typeface="Calibri"/>
                <a:cs typeface="Calibri"/>
                <a:sym typeface="Calibri"/>
              </a:rPr>
              <a:t>Not just OAIS, a lot of other standards had assisted us to </a:t>
            </a:r>
          </a:p>
          <a:p>
            <a:pPr indent="0" lvl="0" marL="0" marR="0" rtl="0" algn="l">
              <a:spcBef>
                <a:spcPts val="0"/>
              </a:spcBef>
              <a:buSzPct val="25000"/>
              <a:buNone/>
            </a:pPr>
            <a:r>
              <a:t/>
            </a:r>
            <a:endParaRPr b="0" i="0" sz="1200" u="none" cap="none" strike="noStrike">
              <a:solidFill>
                <a:schemeClr val="dk1"/>
              </a:solidFill>
              <a:latin typeface="Calibri"/>
              <a:ea typeface="Calibri"/>
              <a:cs typeface="Calibri"/>
              <a:sym typeface="Calibri"/>
            </a:endParaRPr>
          </a:p>
        </p:txBody>
      </p:sp>
      <p:sp>
        <p:nvSpPr>
          <p:cNvPr id="696" name="Shape 696"/>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nl-NL" sz="1200">
                <a:solidFill>
                  <a:schemeClr val="dk1"/>
                </a:solidFill>
                <a:latin typeface="Calibri"/>
                <a:ea typeface="Calibri"/>
                <a:cs typeface="Calibri"/>
                <a:sym typeface="Calibri"/>
              </a:rPr>
              <a:t>‹#›</a:t>
            </a:fld>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07" name="Shape 707"/>
        <p:cNvGrpSpPr/>
        <p:nvPr/>
      </p:nvGrpSpPr>
      <p:grpSpPr>
        <a:xfrm>
          <a:off x="0" y="0"/>
          <a:ext cx="0" cy="0"/>
          <a:chOff x="0" y="0"/>
          <a:chExt cx="0" cy="0"/>
        </a:xfrm>
      </p:grpSpPr>
      <p:sp>
        <p:nvSpPr>
          <p:cNvPr id="708" name="Shape 708"/>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709" name="Shape 709"/>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t/>
            </a:r>
            <a:endParaRPr b="0" i="0" sz="1200" u="none" cap="none" strike="noStrike">
              <a:solidFill>
                <a:schemeClr val="dk1"/>
              </a:solidFill>
              <a:latin typeface="Calibri"/>
              <a:ea typeface="Calibri"/>
              <a:cs typeface="Calibri"/>
              <a:sym typeface="Calibri"/>
            </a:endParaRPr>
          </a:p>
        </p:txBody>
      </p:sp>
      <p:sp>
        <p:nvSpPr>
          <p:cNvPr id="710" name="Shape 710"/>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nl-NL" sz="1200">
                <a:solidFill>
                  <a:schemeClr val="dk1"/>
                </a:solidFill>
                <a:latin typeface="Calibri"/>
                <a:ea typeface="Calibri"/>
                <a:cs typeface="Calibri"/>
                <a:sym typeface="Calibri"/>
              </a:rPr>
              <a:t>‹#›</a:t>
            </a:fld>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19" name="Shape 719"/>
        <p:cNvGrpSpPr/>
        <p:nvPr/>
      </p:nvGrpSpPr>
      <p:grpSpPr>
        <a:xfrm>
          <a:off x="0" y="0"/>
          <a:ext cx="0" cy="0"/>
          <a:chOff x="0" y="0"/>
          <a:chExt cx="0" cy="0"/>
        </a:xfrm>
      </p:grpSpPr>
      <p:sp>
        <p:nvSpPr>
          <p:cNvPr id="720" name="Shape 720"/>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721" name="Shape 721"/>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81" name="Shape 781"/>
        <p:cNvGrpSpPr/>
        <p:nvPr/>
      </p:nvGrpSpPr>
      <p:grpSpPr>
        <a:xfrm>
          <a:off x="0" y="0"/>
          <a:ext cx="0" cy="0"/>
          <a:chOff x="0" y="0"/>
          <a:chExt cx="0" cy="0"/>
        </a:xfrm>
      </p:grpSpPr>
      <p:sp>
        <p:nvSpPr>
          <p:cNvPr id="782" name="Shape 782"/>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783" name="Shape 783"/>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t/>
            </a:r>
            <a:endParaRPr b="0" i="0" sz="1200" u="none" cap="none" strike="noStrike">
              <a:solidFill>
                <a:schemeClr val="dk1"/>
              </a:solidFill>
              <a:latin typeface="Calibri"/>
              <a:ea typeface="Calibri"/>
              <a:cs typeface="Calibri"/>
              <a:sym typeface="Calibri"/>
            </a:endParaRPr>
          </a:p>
        </p:txBody>
      </p:sp>
      <p:sp>
        <p:nvSpPr>
          <p:cNvPr id="784" name="Shape 784"/>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nl-NL" sz="1200">
                <a:solidFill>
                  <a:schemeClr val="dk1"/>
                </a:solidFill>
                <a:latin typeface="Calibri"/>
                <a:ea typeface="Calibri"/>
                <a:cs typeface="Calibri"/>
                <a:sym typeface="Calibri"/>
              </a:rPr>
              <a:t>‹#›</a:t>
            </a:fld>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89" name="Shape 789"/>
        <p:cNvGrpSpPr/>
        <p:nvPr/>
      </p:nvGrpSpPr>
      <p:grpSpPr>
        <a:xfrm>
          <a:off x="0" y="0"/>
          <a:ext cx="0" cy="0"/>
          <a:chOff x="0" y="0"/>
          <a:chExt cx="0" cy="0"/>
        </a:xfrm>
      </p:grpSpPr>
      <p:sp>
        <p:nvSpPr>
          <p:cNvPr id="790" name="Shape 790"/>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791" name="Shape 791"/>
          <p:cNvSpPr txBox="1"/>
          <p:nvPr>
            <p:ph idx="1" type="body"/>
          </p:nvPr>
        </p:nvSpPr>
        <p:spPr>
          <a:xfrm>
            <a:off x="685800" y="4343400"/>
            <a:ext cx="5486400" cy="411480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t/>
            </a:r>
            <a:endParaRPr b="0" i="0" sz="1200" u="none" cap="none" strike="noStrike">
              <a:solidFill>
                <a:schemeClr val="dk1"/>
              </a:solidFill>
              <a:latin typeface="Calibri"/>
              <a:ea typeface="Calibri"/>
              <a:cs typeface="Calibri"/>
              <a:sym typeface="Calibri"/>
            </a:endParaRPr>
          </a:p>
        </p:txBody>
      </p:sp>
      <p:sp>
        <p:nvSpPr>
          <p:cNvPr id="792" name="Shape 792"/>
          <p:cNvSpPr txBox="1"/>
          <p:nvPr>
            <p:ph idx="12" type="sldNum"/>
          </p:nvPr>
        </p:nvSpPr>
        <p:spPr>
          <a:xfrm>
            <a:off x="3884612" y="8685213"/>
            <a:ext cx="2971800"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nl-NL" sz="1200">
                <a:solidFill>
                  <a:schemeClr val="dk1"/>
                </a:solidFill>
                <a:latin typeface="Calibri"/>
                <a:ea typeface="Calibri"/>
                <a:cs typeface="Calibri"/>
                <a:sym typeface="Calibri"/>
              </a:rPr>
              <a:t>‹#›</a:t>
            </a:fld>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80" name="Shape 380"/>
        <p:cNvGrpSpPr/>
        <p:nvPr/>
      </p:nvGrpSpPr>
      <p:grpSpPr>
        <a:xfrm>
          <a:off x="0" y="0"/>
          <a:ext cx="0" cy="0"/>
          <a:chOff x="0" y="0"/>
          <a:chExt cx="0" cy="0"/>
        </a:xfrm>
      </p:grpSpPr>
      <p:sp>
        <p:nvSpPr>
          <p:cNvPr id="381" name="Shape 381"/>
          <p:cNvSpPr/>
          <p:nvPr>
            <p:ph idx="2" type="sldImg"/>
          </p:nvPr>
        </p:nvSpPr>
        <p:spPr>
          <a:xfrm>
            <a:off x="104478" y="712750"/>
            <a:ext cx="6686700" cy="34212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382" name="Shape 382"/>
          <p:cNvSpPr txBox="1"/>
          <p:nvPr>
            <p:ph idx="1" type="body"/>
          </p:nvPr>
        </p:nvSpPr>
        <p:spPr>
          <a:xfrm>
            <a:off x="940303" y="4347780"/>
            <a:ext cx="5015100" cy="4134000"/>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0" i="0" lang="nl-NL" sz="1200" u="none" cap="none" strike="noStrike">
                <a:solidFill>
                  <a:schemeClr val="dk1"/>
                </a:solidFill>
                <a:latin typeface="Arial"/>
                <a:ea typeface="Arial"/>
                <a:cs typeface="Arial"/>
                <a:sym typeface="Arial"/>
              </a:rPr>
              <a:t>Output demands by broadcast professionals, but also creative industry professionals, fellow heritage institutions and museums as well as educational publishers, schools and academics.</a:t>
            </a:r>
          </a:p>
        </p:txBody>
      </p:sp>
      <p:sp>
        <p:nvSpPr>
          <p:cNvPr id="383" name="Shape 383"/>
          <p:cNvSpPr txBox="1"/>
          <p:nvPr>
            <p:ph idx="12" type="sldNum"/>
          </p:nvPr>
        </p:nvSpPr>
        <p:spPr>
          <a:xfrm>
            <a:off x="3917931" y="8695560"/>
            <a:ext cx="2977500" cy="427800"/>
          </a:xfrm>
          <a:prstGeom prst="rect">
            <a:avLst/>
          </a:prstGeom>
          <a:noFill/>
          <a:ln>
            <a:noFill/>
          </a:ln>
        </p:spPr>
        <p:txBody>
          <a:bodyPr anchorCtr="0" anchor="b" bIns="45700" lIns="91425" rIns="91425" tIns="45700">
            <a:noAutofit/>
          </a:bodyPr>
          <a:lstStyle/>
          <a:p>
            <a:pPr indent="0" lvl="0" marL="0" marR="0" rtl="0" algn="r">
              <a:spcBef>
                <a:spcPts val="0"/>
              </a:spcBef>
              <a:spcAft>
                <a:spcPts val="0"/>
              </a:spcAft>
              <a:buSzPct val="25000"/>
              <a:buNone/>
            </a:pPr>
            <a:fld id="{00000000-1234-1234-1234-123412341234}" type="slidenum">
              <a:rPr lang="nl-NL" sz="1200">
                <a:solidFill>
                  <a:schemeClr val="dk1"/>
                </a:solidFill>
                <a:latin typeface="Arial"/>
                <a:ea typeface="Arial"/>
                <a:cs typeface="Arial"/>
                <a:sym typeface="Arial"/>
              </a:rPr>
              <a:t>‹#›</a:t>
            </a:fld>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74" name="Shape 874"/>
        <p:cNvGrpSpPr/>
        <p:nvPr/>
      </p:nvGrpSpPr>
      <p:grpSpPr>
        <a:xfrm>
          <a:off x="0" y="0"/>
          <a:ext cx="0" cy="0"/>
          <a:chOff x="0" y="0"/>
          <a:chExt cx="0" cy="0"/>
        </a:xfrm>
      </p:grpSpPr>
      <p:sp>
        <p:nvSpPr>
          <p:cNvPr id="875" name="Shape 875"/>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876" name="Shape 876"/>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Clr>
                <a:schemeClr val="dk1"/>
              </a:buClr>
              <a:buSzPct val="25000"/>
              <a:buFont typeface="Times New Roman"/>
              <a:buNone/>
            </a:pPr>
            <a:r>
              <a:rPr b="0" i="0" lang="nl-NL" sz="1200" u="none" cap="none" strike="noStrike">
                <a:solidFill>
                  <a:schemeClr val="dk1"/>
                </a:solidFill>
                <a:latin typeface="Times New Roman"/>
                <a:ea typeface="Times New Roman"/>
                <a:cs typeface="Times New Roman"/>
                <a:sym typeface="Times New Roman"/>
              </a:rPr>
              <a:t>Sageguarding and keeping files accessible is not done by digitizing the collections. In fact, once you have  you digitized and stored the content, most of the work is still to begin, and what’s more important, will never end.</a:t>
            </a:r>
          </a:p>
          <a:p>
            <a:pPr indent="0" lvl="0" marL="0" marR="0" rtl="0" algn="l">
              <a:spcBef>
                <a:spcPts val="360"/>
              </a:spcBef>
              <a:spcAft>
                <a:spcPts val="0"/>
              </a:spcAft>
              <a:buClr>
                <a:schemeClr val="dk1"/>
              </a:buClr>
              <a:buSzPct val="25000"/>
              <a:buFont typeface="Times New Roman"/>
              <a:buNone/>
            </a:pPr>
            <a:r>
              <a:rPr b="0" i="0" lang="nl-NL" sz="1200" u="none" cap="none" strike="noStrike">
                <a:solidFill>
                  <a:schemeClr val="dk1"/>
                </a:solidFill>
                <a:latin typeface="Times New Roman"/>
                <a:ea typeface="Times New Roman"/>
                <a:cs typeface="Times New Roman"/>
                <a:sym typeface="Times New Roman"/>
              </a:rPr>
              <a:t>You have to make sure that the content is truly preserved, meaning that is is to be made permanently accessible to users. </a:t>
            </a:r>
          </a:p>
          <a:p>
            <a:pPr indent="0" lvl="0" marL="0" marR="0" rtl="0" algn="l">
              <a:spcBef>
                <a:spcPts val="360"/>
              </a:spcBef>
              <a:spcAft>
                <a:spcPts val="0"/>
              </a:spcAft>
              <a:buClr>
                <a:schemeClr val="dk1"/>
              </a:buClr>
              <a:buSzPct val="25000"/>
              <a:buFont typeface="Times New Roman"/>
              <a:buNone/>
            </a:pPr>
            <a:r>
              <a:rPr b="0" i="0" lang="nl-NL" sz="1200" u="none" cap="none" strike="noStrike">
                <a:solidFill>
                  <a:schemeClr val="dk1"/>
                </a:solidFill>
                <a:latin typeface="Times New Roman"/>
                <a:ea typeface="Times New Roman"/>
                <a:cs typeface="Times New Roman"/>
                <a:sym typeface="Times New Roman"/>
              </a:rPr>
              <a:t>Storing is merely preserving bytes. Preservation is about being able to permanently reproduce and use the information in those bytes, in current formats, with current technology. Preservation is constant migration.</a:t>
            </a:r>
          </a:p>
          <a:p>
            <a:pPr indent="0" lvl="0" marL="0" marR="0" rtl="0" algn="l">
              <a:spcBef>
                <a:spcPts val="360"/>
              </a:spcBef>
              <a:spcAft>
                <a:spcPts val="0"/>
              </a:spcAft>
              <a:buClr>
                <a:schemeClr val="dk1"/>
              </a:buClr>
              <a:buSzPct val="25000"/>
              <a:buFont typeface="Times New Roman"/>
              <a:buNone/>
            </a:pPr>
            <a:r>
              <a:rPr b="0" i="0" lang="nl-NL" sz="1200" u="none" cap="none" strike="noStrike">
                <a:solidFill>
                  <a:schemeClr val="dk1"/>
                </a:solidFill>
                <a:latin typeface="Times New Roman"/>
                <a:ea typeface="Times New Roman"/>
                <a:cs typeface="Times New Roman"/>
                <a:sym typeface="Times New Roman"/>
              </a:rPr>
              <a:t>In this way digital sustanability means nothing else than permanent access.   </a:t>
            </a:r>
          </a:p>
          <a:p>
            <a:pPr indent="0" lvl="0" marL="0" marR="0" rtl="0" algn="l">
              <a:spcBef>
                <a:spcPts val="0"/>
              </a:spcBef>
              <a:buSzPct val="25000"/>
              <a:buNone/>
            </a:pPr>
            <a:r>
              <a:t/>
            </a:r>
            <a:endParaRPr b="0" i="0" sz="1200" u="none" cap="none" strike="noStrike">
              <a:solidFill>
                <a:schemeClr val="dk1"/>
              </a:solidFill>
              <a:latin typeface="Calibri"/>
              <a:ea typeface="Calibri"/>
              <a:cs typeface="Calibri"/>
              <a:sym typeface="Calibri"/>
            </a:endParaRPr>
          </a:p>
        </p:txBody>
      </p:sp>
      <p:sp>
        <p:nvSpPr>
          <p:cNvPr id="877" name="Shape 877"/>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nl-NL" sz="1200">
                <a:solidFill>
                  <a:schemeClr val="dk1"/>
                </a:solidFill>
                <a:latin typeface="Calibri"/>
                <a:ea typeface="Calibri"/>
                <a:cs typeface="Calibri"/>
                <a:sym typeface="Calibri"/>
              </a:rPr>
              <a:t>‹#›</a:t>
            </a:fld>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86" name="Shape 886"/>
        <p:cNvGrpSpPr/>
        <p:nvPr/>
      </p:nvGrpSpPr>
      <p:grpSpPr>
        <a:xfrm>
          <a:off x="0" y="0"/>
          <a:ext cx="0" cy="0"/>
          <a:chOff x="0" y="0"/>
          <a:chExt cx="0" cy="0"/>
        </a:xfrm>
      </p:grpSpPr>
      <p:sp>
        <p:nvSpPr>
          <p:cNvPr id="887" name="Shape 887"/>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888" name="Shape 888"/>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Clr>
                <a:schemeClr val="dk1"/>
              </a:buClr>
              <a:buSzPct val="25000"/>
              <a:buFont typeface="Times New Roman"/>
              <a:buNone/>
            </a:pPr>
            <a:r>
              <a:rPr b="0" i="0" lang="nl-NL" sz="1200" u="none" cap="none" strike="noStrike">
                <a:solidFill>
                  <a:schemeClr val="dk1"/>
                </a:solidFill>
                <a:latin typeface="Times New Roman"/>
                <a:ea typeface="Times New Roman"/>
                <a:cs typeface="Times New Roman"/>
                <a:sym typeface="Times New Roman"/>
              </a:rPr>
              <a:t>Sageguarding and keeping files accessible is not done by digitizing the collections. In fact, once you have  you digitized and stored the content, most of the work is still to begin, and what’s more important, will never end.</a:t>
            </a:r>
          </a:p>
          <a:p>
            <a:pPr indent="0" lvl="0" marL="0" marR="0" rtl="0" algn="l">
              <a:spcBef>
                <a:spcPts val="360"/>
              </a:spcBef>
              <a:spcAft>
                <a:spcPts val="0"/>
              </a:spcAft>
              <a:buClr>
                <a:schemeClr val="dk1"/>
              </a:buClr>
              <a:buSzPct val="25000"/>
              <a:buFont typeface="Times New Roman"/>
              <a:buNone/>
            </a:pPr>
            <a:r>
              <a:rPr b="0" i="0" lang="nl-NL" sz="1200" u="none" cap="none" strike="noStrike">
                <a:solidFill>
                  <a:schemeClr val="dk1"/>
                </a:solidFill>
                <a:latin typeface="Times New Roman"/>
                <a:ea typeface="Times New Roman"/>
                <a:cs typeface="Times New Roman"/>
                <a:sym typeface="Times New Roman"/>
              </a:rPr>
              <a:t>You have to make sure that the content is truly preserved, meaning that is is to be made permanently accessible to users. </a:t>
            </a:r>
          </a:p>
          <a:p>
            <a:pPr indent="0" lvl="0" marL="0" marR="0" rtl="0" algn="l">
              <a:spcBef>
                <a:spcPts val="360"/>
              </a:spcBef>
              <a:spcAft>
                <a:spcPts val="0"/>
              </a:spcAft>
              <a:buClr>
                <a:schemeClr val="dk1"/>
              </a:buClr>
              <a:buSzPct val="25000"/>
              <a:buFont typeface="Times New Roman"/>
              <a:buNone/>
            </a:pPr>
            <a:r>
              <a:rPr b="0" i="0" lang="nl-NL" sz="1200" u="none" cap="none" strike="noStrike">
                <a:solidFill>
                  <a:schemeClr val="dk1"/>
                </a:solidFill>
                <a:latin typeface="Times New Roman"/>
                <a:ea typeface="Times New Roman"/>
                <a:cs typeface="Times New Roman"/>
                <a:sym typeface="Times New Roman"/>
              </a:rPr>
              <a:t>Storing is merely preserving bytes. Preservation is about being able to permanently reproduce and use the information in those bytes, in current formats, with current technology. Preservation is constant migration.</a:t>
            </a:r>
          </a:p>
          <a:p>
            <a:pPr indent="0" lvl="0" marL="0" marR="0" rtl="0" algn="l">
              <a:spcBef>
                <a:spcPts val="360"/>
              </a:spcBef>
              <a:spcAft>
                <a:spcPts val="0"/>
              </a:spcAft>
              <a:buClr>
                <a:schemeClr val="dk1"/>
              </a:buClr>
              <a:buSzPct val="25000"/>
              <a:buFont typeface="Times New Roman"/>
              <a:buNone/>
            </a:pPr>
            <a:r>
              <a:rPr b="0" i="0" lang="nl-NL" sz="1200" u="none" cap="none" strike="noStrike">
                <a:solidFill>
                  <a:schemeClr val="dk1"/>
                </a:solidFill>
                <a:latin typeface="Times New Roman"/>
                <a:ea typeface="Times New Roman"/>
                <a:cs typeface="Times New Roman"/>
                <a:sym typeface="Times New Roman"/>
              </a:rPr>
              <a:t>In this way digital sustanability means nothing else than permanent access.   </a:t>
            </a:r>
          </a:p>
          <a:p>
            <a:pPr indent="0" lvl="0" marL="0" marR="0" rtl="0" algn="l">
              <a:spcBef>
                <a:spcPts val="0"/>
              </a:spcBef>
              <a:buSzPct val="25000"/>
              <a:buNone/>
            </a:pPr>
            <a:r>
              <a:t/>
            </a:r>
            <a:endParaRPr b="0" i="0" sz="1200" u="none" cap="none" strike="noStrike">
              <a:solidFill>
                <a:schemeClr val="dk1"/>
              </a:solidFill>
              <a:latin typeface="Calibri"/>
              <a:ea typeface="Calibri"/>
              <a:cs typeface="Calibri"/>
              <a:sym typeface="Calibri"/>
            </a:endParaRPr>
          </a:p>
        </p:txBody>
      </p:sp>
      <p:sp>
        <p:nvSpPr>
          <p:cNvPr id="889" name="Shape 889"/>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nl-NL" sz="1200">
                <a:solidFill>
                  <a:schemeClr val="dk1"/>
                </a:solidFill>
                <a:latin typeface="Calibri"/>
                <a:ea typeface="Calibri"/>
                <a:cs typeface="Calibri"/>
                <a:sym typeface="Calibri"/>
              </a:rPr>
              <a:t>‹#›</a:t>
            </a:fld>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98" name="Shape 898"/>
        <p:cNvGrpSpPr/>
        <p:nvPr/>
      </p:nvGrpSpPr>
      <p:grpSpPr>
        <a:xfrm>
          <a:off x="0" y="0"/>
          <a:ext cx="0" cy="0"/>
          <a:chOff x="0" y="0"/>
          <a:chExt cx="0" cy="0"/>
        </a:xfrm>
      </p:grpSpPr>
      <p:sp>
        <p:nvSpPr>
          <p:cNvPr id="899" name="Shape 899"/>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900" name="Shape 900"/>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88" name="Shape 388"/>
        <p:cNvGrpSpPr/>
        <p:nvPr/>
      </p:nvGrpSpPr>
      <p:grpSpPr>
        <a:xfrm>
          <a:off x="0" y="0"/>
          <a:ext cx="0" cy="0"/>
          <a:chOff x="0" y="0"/>
          <a:chExt cx="0" cy="0"/>
        </a:xfrm>
      </p:grpSpPr>
      <p:sp>
        <p:nvSpPr>
          <p:cNvPr id="389" name="Shape 389"/>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390" name="Shape 390"/>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97" name="Shape 397"/>
        <p:cNvGrpSpPr/>
        <p:nvPr/>
      </p:nvGrpSpPr>
      <p:grpSpPr>
        <a:xfrm>
          <a:off x="0" y="0"/>
          <a:ext cx="0" cy="0"/>
          <a:chOff x="0" y="0"/>
          <a:chExt cx="0" cy="0"/>
        </a:xfrm>
      </p:grpSpPr>
      <p:sp>
        <p:nvSpPr>
          <p:cNvPr id="398" name="Shape 398"/>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399" name="Shape 399"/>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Clr>
                <a:schemeClr val="dk1"/>
              </a:buClr>
              <a:buSzPct val="25000"/>
              <a:buFont typeface="Times New Roman"/>
              <a:buNone/>
            </a:pPr>
            <a:r>
              <a:rPr b="0" i="0" lang="nl-NL" sz="1200" u="none" cap="none" strike="noStrike">
                <a:solidFill>
                  <a:schemeClr val="dk1"/>
                </a:solidFill>
                <a:latin typeface="Times New Roman"/>
                <a:ea typeface="Times New Roman"/>
                <a:cs typeface="Times New Roman"/>
                <a:sym typeface="Times New Roman"/>
              </a:rPr>
              <a:t>So what’s new, one could argue? </a:t>
            </a:r>
          </a:p>
          <a:p>
            <a:pPr indent="0" lvl="0" marL="0" marR="0" rtl="0" algn="l">
              <a:spcBef>
                <a:spcPts val="360"/>
              </a:spcBef>
              <a:spcAft>
                <a:spcPts val="0"/>
              </a:spcAft>
              <a:buClr>
                <a:schemeClr val="dk1"/>
              </a:buClr>
              <a:buSzPct val="25000"/>
              <a:buFont typeface="Times New Roman"/>
              <a:buNone/>
            </a:pPr>
            <a:r>
              <a:rPr b="0" i="0" lang="nl-NL" sz="1200" u="none" cap="none" strike="noStrike">
                <a:solidFill>
                  <a:schemeClr val="dk1"/>
                </a:solidFill>
                <a:latin typeface="Times New Roman"/>
                <a:ea typeface="Times New Roman"/>
                <a:cs typeface="Times New Roman"/>
                <a:sym typeface="Times New Roman"/>
              </a:rPr>
              <a:t>After all, AV-archives have been dealing with formatprogression, with obsolescence , with migration and conversion from the beginning of their existence. </a:t>
            </a:r>
          </a:p>
          <a:p>
            <a:pPr indent="0" lvl="0" marL="0" marR="0" rtl="0" algn="l">
              <a:spcBef>
                <a:spcPts val="360"/>
              </a:spcBef>
              <a:spcAft>
                <a:spcPts val="0"/>
              </a:spcAft>
              <a:buClr>
                <a:schemeClr val="dk1"/>
              </a:buClr>
              <a:buSzPct val="25000"/>
              <a:buFont typeface="Times New Roman"/>
              <a:buNone/>
            </a:pPr>
            <a:r>
              <a:rPr b="0" i="0" lang="nl-NL" sz="1200" u="none" cap="none" strike="noStrike">
                <a:solidFill>
                  <a:schemeClr val="dk1"/>
                </a:solidFill>
                <a:latin typeface="Times New Roman"/>
                <a:ea typeface="Times New Roman"/>
                <a:cs typeface="Times New Roman"/>
                <a:sym typeface="Times New Roman"/>
              </a:rPr>
              <a:t>This ofcourse is caused by the nature of their collections. AV archives need technical equipment to be able to see and hear their content and because this equipment is regularly renewed, the AV formats had to be converted and migrated too.</a:t>
            </a:r>
          </a:p>
          <a:p>
            <a:pPr indent="0" lvl="0" marL="0" marR="0" rtl="0" algn="l">
              <a:spcBef>
                <a:spcPts val="360"/>
              </a:spcBef>
              <a:spcAft>
                <a:spcPts val="0"/>
              </a:spcAft>
              <a:buClr>
                <a:schemeClr val="dk1"/>
              </a:buClr>
              <a:buSzPct val="25000"/>
              <a:buFont typeface="Times New Roman"/>
              <a:buNone/>
            </a:pPr>
            <a:r>
              <a:rPr b="0" i="0" lang="nl-NL" sz="1200" u="none" cap="none" strike="noStrike">
                <a:solidFill>
                  <a:schemeClr val="dk1"/>
                </a:solidFill>
                <a:latin typeface="Times New Roman"/>
                <a:ea typeface="Times New Roman"/>
                <a:cs typeface="Times New Roman"/>
                <a:sym typeface="Times New Roman"/>
              </a:rPr>
              <a:t>Nothing new therefore.</a:t>
            </a:r>
          </a:p>
          <a:p>
            <a:pPr indent="0" lvl="0" marL="0" marR="0" rtl="0" algn="l">
              <a:spcBef>
                <a:spcPts val="0"/>
              </a:spcBef>
              <a:buSzPct val="25000"/>
              <a:buNone/>
            </a:pPr>
            <a:r>
              <a:t/>
            </a:r>
            <a:endParaRPr b="0" i="0" sz="1200" u="none" cap="none" strike="noStrike">
              <a:solidFill>
                <a:schemeClr val="dk1"/>
              </a:solidFill>
              <a:latin typeface="Calibri"/>
              <a:ea typeface="Calibri"/>
              <a:cs typeface="Calibri"/>
              <a:sym typeface="Calibri"/>
            </a:endParaRPr>
          </a:p>
        </p:txBody>
      </p:sp>
      <p:sp>
        <p:nvSpPr>
          <p:cNvPr id="400" name="Shape 400"/>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b="0" i="0" lang="nl-NL" sz="1200" u="none" cap="none" strike="noStrike">
                <a:solidFill>
                  <a:schemeClr val="dk1"/>
                </a:solidFill>
                <a:latin typeface="Calibri"/>
                <a:ea typeface="Calibri"/>
                <a:cs typeface="Calibri"/>
                <a:sym typeface="Calibri"/>
              </a:rPr>
              <a:t>‹#›</a:t>
            </a:fld>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09" name="Shape 409"/>
        <p:cNvGrpSpPr/>
        <p:nvPr/>
      </p:nvGrpSpPr>
      <p:grpSpPr>
        <a:xfrm>
          <a:off x="0" y="0"/>
          <a:ext cx="0" cy="0"/>
          <a:chOff x="0" y="0"/>
          <a:chExt cx="0" cy="0"/>
        </a:xfrm>
      </p:grpSpPr>
      <p:sp>
        <p:nvSpPr>
          <p:cNvPr id="410" name="Shape 410"/>
          <p:cNvSpPr/>
          <p:nvPr>
            <p:ph idx="2" type="sldImg"/>
          </p:nvPr>
        </p:nvSpPr>
        <p:spPr>
          <a:xfrm>
            <a:off x="104478" y="712750"/>
            <a:ext cx="6686700" cy="34212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411" name="Shape 411"/>
          <p:cNvSpPr txBox="1"/>
          <p:nvPr>
            <p:ph idx="1" type="body"/>
          </p:nvPr>
        </p:nvSpPr>
        <p:spPr>
          <a:xfrm>
            <a:off x="940303" y="4347780"/>
            <a:ext cx="5015100" cy="4134000"/>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t/>
            </a:r>
            <a:endParaRPr b="0" i="0" sz="1200" u="none" cap="none" strike="noStrike">
              <a:solidFill>
                <a:schemeClr val="dk1"/>
              </a:solidFill>
              <a:latin typeface="Arial"/>
              <a:ea typeface="Arial"/>
              <a:cs typeface="Arial"/>
              <a:sym typeface="Arial"/>
            </a:endParaRPr>
          </a:p>
        </p:txBody>
      </p:sp>
      <p:sp>
        <p:nvSpPr>
          <p:cNvPr id="412" name="Shape 412"/>
          <p:cNvSpPr txBox="1"/>
          <p:nvPr>
            <p:ph idx="12" type="sldNum"/>
          </p:nvPr>
        </p:nvSpPr>
        <p:spPr>
          <a:xfrm>
            <a:off x="3917931" y="8695560"/>
            <a:ext cx="2977500" cy="427800"/>
          </a:xfrm>
          <a:prstGeom prst="rect">
            <a:avLst/>
          </a:prstGeom>
          <a:noFill/>
          <a:ln>
            <a:noFill/>
          </a:ln>
        </p:spPr>
        <p:txBody>
          <a:bodyPr anchorCtr="0" anchor="b" bIns="45700" lIns="91425" rIns="91425" tIns="45700">
            <a:noAutofit/>
          </a:bodyPr>
          <a:lstStyle/>
          <a:p>
            <a:pPr indent="0" lvl="0" marL="0" marR="0" rtl="0" algn="r">
              <a:spcBef>
                <a:spcPts val="0"/>
              </a:spcBef>
              <a:spcAft>
                <a:spcPts val="0"/>
              </a:spcAft>
              <a:buSzPct val="25000"/>
              <a:buNone/>
            </a:pPr>
            <a:fld id="{00000000-1234-1234-1234-123412341234}" type="slidenum">
              <a:rPr lang="nl-NL" sz="1200">
                <a:solidFill>
                  <a:schemeClr val="dk1"/>
                </a:solidFill>
                <a:latin typeface="Arial"/>
                <a:ea typeface="Arial"/>
                <a:cs typeface="Arial"/>
                <a:sym typeface="Arial"/>
              </a:rPr>
              <a:t>‹#›</a:t>
            </a:fld>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16" name="Shape 416"/>
        <p:cNvGrpSpPr/>
        <p:nvPr/>
      </p:nvGrpSpPr>
      <p:grpSpPr>
        <a:xfrm>
          <a:off x="0" y="0"/>
          <a:ext cx="0" cy="0"/>
          <a:chOff x="0" y="0"/>
          <a:chExt cx="0" cy="0"/>
        </a:xfrm>
      </p:grpSpPr>
      <p:sp>
        <p:nvSpPr>
          <p:cNvPr id="417" name="Shape 417"/>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418" name="Shape 418"/>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22" name="Shape 422"/>
        <p:cNvGrpSpPr/>
        <p:nvPr/>
      </p:nvGrpSpPr>
      <p:grpSpPr>
        <a:xfrm>
          <a:off x="0" y="0"/>
          <a:ext cx="0" cy="0"/>
          <a:chOff x="0" y="0"/>
          <a:chExt cx="0" cy="0"/>
        </a:xfrm>
      </p:grpSpPr>
      <p:sp>
        <p:nvSpPr>
          <p:cNvPr id="423" name="Shape 423"/>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424" name="Shape 424"/>
          <p:cNvSpPr txBox="1"/>
          <p:nvPr>
            <p:ph idx="1" type="body"/>
          </p:nvPr>
        </p:nvSpPr>
        <p:spPr>
          <a:xfrm>
            <a:off x="685800" y="4343400"/>
            <a:ext cx="5486400" cy="4114800"/>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Clr>
                <a:schemeClr val="dk1"/>
              </a:buClr>
              <a:buSzPct val="25000"/>
              <a:buFont typeface="Times New Roman"/>
              <a:buNone/>
            </a:pPr>
            <a:r>
              <a:rPr b="0" i="0" lang="nl-NL" sz="1200" u="none" cap="none" strike="noStrike">
                <a:solidFill>
                  <a:schemeClr val="dk1"/>
                </a:solidFill>
                <a:latin typeface="Times New Roman"/>
                <a:ea typeface="Times New Roman"/>
                <a:cs typeface="Times New Roman"/>
                <a:sym typeface="Times New Roman"/>
              </a:rPr>
              <a:t>So what’s new, one could argue? </a:t>
            </a:r>
          </a:p>
          <a:p>
            <a:pPr indent="0" lvl="0" marL="0" marR="0" rtl="0" algn="l">
              <a:spcBef>
                <a:spcPts val="360"/>
              </a:spcBef>
              <a:spcAft>
                <a:spcPts val="0"/>
              </a:spcAft>
              <a:buClr>
                <a:schemeClr val="dk1"/>
              </a:buClr>
              <a:buSzPct val="25000"/>
              <a:buFont typeface="Times New Roman"/>
              <a:buNone/>
            </a:pPr>
            <a:r>
              <a:rPr b="0" i="0" lang="nl-NL" sz="1200" u="none" cap="none" strike="noStrike">
                <a:solidFill>
                  <a:schemeClr val="dk1"/>
                </a:solidFill>
                <a:latin typeface="Times New Roman"/>
                <a:ea typeface="Times New Roman"/>
                <a:cs typeface="Times New Roman"/>
                <a:sym typeface="Times New Roman"/>
              </a:rPr>
              <a:t>After all, AV-archives have been dealing with formatprogression, with obsolescence , with migration and conversion from the beginning of their existence. </a:t>
            </a:r>
          </a:p>
          <a:p>
            <a:pPr indent="0" lvl="0" marL="0" marR="0" rtl="0" algn="l">
              <a:spcBef>
                <a:spcPts val="360"/>
              </a:spcBef>
              <a:spcAft>
                <a:spcPts val="0"/>
              </a:spcAft>
              <a:buClr>
                <a:schemeClr val="dk1"/>
              </a:buClr>
              <a:buSzPct val="25000"/>
              <a:buFont typeface="Times New Roman"/>
              <a:buNone/>
            </a:pPr>
            <a:r>
              <a:rPr b="0" i="0" lang="nl-NL" sz="1200" u="none" cap="none" strike="noStrike">
                <a:solidFill>
                  <a:schemeClr val="dk1"/>
                </a:solidFill>
                <a:latin typeface="Times New Roman"/>
                <a:ea typeface="Times New Roman"/>
                <a:cs typeface="Times New Roman"/>
                <a:sym typeface="Times New Roman"/>
              </a:rPr>
              <a:t>This ofcourse is caused by the nature of their collections. AV archives need technical equipment to be able to see and hear their content and because this equipment is regularly renewed, the AV formats had to be converted and migrated too.</a:t>
            </a:r>
          </a:p>
          <a:p>
            <a:pPr indent="0" lvl="0" marL="0" marR="0" rtl="0" algn="l">
              <a:spcBef>
                <a:spcPts val="360"/>
              </a:spcBef>
              <a:spcAft>
                <a:spcPts val="0"/>
              </a:spcAft>
              <a:buClr>
                <a:schemeClr val="dk1"/>
              </a:buClr>
              <a:buSzPct val="25000"/>
              <a:buFont typeface="Times New Roman"/>
              <a:buNone/>
            </a:pPr>
            <a:r>
              <a:rPr b="0" i="0" lang="nl-NL" sz="1200" u="none" cap="none" strike="noStrike">
                <a:solidFill>
                  <a:schemeClr val="dk1"/>
                </a:solidFill>
                <a:latin typeface="Times New Roman"/>
                <a:ea typeface="Times New Roman"/>
                <a:cs typeface="Times New Roman"/>
                <a:sym typeface="Times New Roman"/>
              </a:rPr>
              <a:t>Nothing new therefore.</a:t>
            </a:r>
          </a:p>
          <a:p>
            <a:pPr indent="0" lvl="0" marL="0" marR="0" rtl="0" algn="l">
              <a:spcBef>
                <a:spcPts val="0"/>
              </a:spcBef>
              <a:buSzPct val="25000"/>
              <a:buNone/>
            </a:pPr>
            <a:r>
              <a:t/>
            </a:r>
            <a:endParaRPr b="0" i="0" sz="1200" u="none" cap="none" strike="noStrike">
              <a:solidFill>
                <a:schemeClr val="dk1"/>
              </a:solidFill>
              <a:latin typeface="Calibri"/>
              <a:ea typeface="Calibri"/>
              <a:cs typeface="Calibri"/>
              <a:sym typeface="Calibri"/>
            </a:endParaRPr>
          </a:p>
        </p:txBody>
      </p:sp>
      <p:sp>
        <p:nvSpPr>
          <p:cNvPr id="425" name="Shape 425"/>
          <p:cNvSpPr txBox="1"/>
          <p:nvPr>
            <p:ph idx="12" type="sldNum"/>
          </p:nvPr>
        </p:nvSpPr>
        <p:spPr>
          <a:xfrm>
            <a:off x="3884612" y="8685213"/>
            <a:ext cx="2971800"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b="0" i="0" lang="nl-NL" sz="1200" u="none" cap="none" strike="noStrike">
                <a:solidFill>
                  <a:schemeClr val="dk1"/>
                </a:solidFill>
                <a:latin typeface="Calibri"/>
                <a:ea typeface="Calibri"/>
                <a:cs typeface="Calibri"/>
                <a:sym typeface="Calibri"/>
              </a:rPr>
              <a:t>‹#›</a:t>
            </a:fld>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34" name="Shape 434"/>
        <p:cNvGrpSpPr/>
        <p:nvPr/>
      </p:nvGrpSpPr>
      <p:grpSpPr>
        <a:xfrm>
          <a:off x="0" y="0"/>
          <a:ext cx="0" cy="0"/>
          <a:chOff x="0" y="0"/>
          <a:chExt cx="0" cy="0"/>
        </a:xfrm>
      </p:grpSpPr>
      <p:sp>
        <p:nvSpPr>
          <p:cNvPr id="435" name="Shape 435"/>
          <p:cNvSpPr/>
          <p:nvPr>
            <p:ph idx="2" type="sldImg"/>
          </p:nvPr>
        </p:nvSpPr>
        <p:spPr>
          <a:xfrm>
            <a:off x="45426" y="685175"/>
            <a:ext cx="6767100" cy="34302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436" name="Shape 436"/>
          <p:cNvSpPr txBox="1"/>
          <p:nvPr>
            <p:ph idx="1" type="body"/>
          </p:nvPr>
        </p:nvSpPr>
        <p:spPr>
          <a:xfrm>
            <a:off x="685801" y="4343405"/>
            <a:ext cx="5486400" cy="4114800"/>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0" i="0" lang="nl-NL" sz="1200" u="none" cap="none" strike="noStrike">
                <a:solidFill>
                  <a:schemeClr val="dk1"/>
                </a:solidFill>
                <a:latin typeface="Calibri"/>
                <a:ea typeface="Calibri"/>
                <a:cs typeface="Calibri"/>
                <a:sym typeface="Calibri"/>
              </a:rPr>
              <a:t>In het netwerk van publieke instellingen en particulieren die zorg dragen voor behoud, beheer en gebruik van digitaal erfgoed, onderscheiden we vijf domeinen</a:t>
            </a:r>
          </a:p>
          <a:p>
            <a:pPr indent="0" lvl="0" marL="0" marR="0" rtl="0" algn="l">
              <a:spcBef>
                <a:spcPts val="360"/>
              </a:spcBef>
              <a:spcAft>
                <a:spcPts val="0"/>
              </a:spcAft>
              <a:buSzPct val="25000"/>
              <a:buNone/>
            </a:pPr>
            <a:r>
              <a:t/>
            </a:r>
            <a:endParaRPr b="0" i="0" sz="1200" u="none" cap="none" strike="noStrike">
              <a:solidFill>
                <a:schemeClr val="dk1"/>
              </a:solidFill>
              <a:latin typeface="Calibri"/>
              <a:ea typeface="Calibri"/>
              <a:cs typeface="Calibri"/>
              <a:sym typeface="Calibri"/>
            </a:endParaRPr>
          </a:p>
          <a:p>
            <a:pPr indent="0" lvl="0" marL="0" marR="0" rtl="0" algn="l">
              <a:spcBef>
                <a:spcPts val="360"/>
              </a:spcBef>
              <a:spcAft>
                <a:spcPts val="0"/>
              </a:spcAft>
              <a:buSzPct val="25000"/>
              <a:buNone/>
            </a:pPr>
            <a:r>
              <a:t/>
            </a:r>
            <a:endParaRPr b="0" i="0" sz="1200" u="none" cap="none" strike="noStrike">
              <a:solidFill>
                <a:schemeClr val="dk1"/>
              </a:solidFill>
              <a:latin typeface="Calibri"/>
              <a:ea typeface="Calibri"/>
              <a:cs typeface="Calibri"/>
              <a:sym typeface="Calibri"/>
            </a:endParaRPr>
          </a:p>
          <a:p>
            <a:pPr indent="0" lvl="0" marL="0" marR="0" rtl="0" algn="l">
              <a:spcBef>
                <a:spcPts val="360"/>
              </a:spcBef>
              <a:spcAft>
                <a:spcPts val="0"/>
              </a:spcAft>
              <a:buSzPct val="25000"/>
              <a:buNone/>
            </a:pPr>
            <a:r>
              <a:t/>
            </a:r>
            <a:endParaRPr b="0" i="0" sz="1200" u="none" cap="none" strike="noStrike">
              <a:solidFill>
                <a:schemeClr val="dk1"/>
              </a:solidFill>
              <a:latin typeface="Calibri"/>
              <a:ea typeface="Calibri"/>
              <a:cs typeface="Calibri"/>
              <a:sym typeface="Calibri"/>
            </a:endParaRPr>
          </a:p>
        </p:txBody>
      </p:sp>
      <p:sp>
        <p:nvSpPr>
          <p:cNvPr id="437" name="Shape 437"/>
          <p:cNvSpPr txBox="1"/>
          <p:nvPr>
            <p:ph idx="12" type="sldNum"/>
          </p:nvPr>
        </p:nvSpPr>
        <p:spPr>
          <a:xfrm>
            <a:off x="3884621" y="8685225"/>
            <a:ext cx="2971800" cy="457200"/>
          </a:xfrm>
          <a:prstGeom prst="rect">
            <a:avLst/>
          </a:prstGeom>
          <a:noFill/>
          <a:ln>
            <a:noFill/>
          </a:ln>
        </p:spPr>
        <p:txBody>
          <a:bodyPr anchorCtr="0" anchor="b" bIns="45700" lIns="91425" rIns="91425" tIns="45700">
            <a:noAutofit/>
          </a:bodyPr>
          <a:lstStyle/>
          <a:p>
            <a:pPr indent="0" lvl="0" marL="0" marR="0" rtl="0" algn="r">
              <a:spcBef>
                <a:spcPts val="0"/>
              </a:spcBef>
              <a:spcAft>
                <a:spcPts val="0"/>
              </a:spcAft>
              <a:buSzPct val="25000"/>
              <a:buNone/>
            </a:pPr>
            <a:fld id="{00000000-1234-1234-1234-123412341234}" type="slidenum">
              <a:rPr lang="nl-NL" sz="1200">
                <a:solidFill>
                  <a:schemeClr val="dk1"/>
                </a:solidFill>
                <a:latin typeface="Calibri"/>
                <a:ea typeface="Calibri"/>
                <a:cs typeface="Calibri"/>
                <a:sym typeface="Calibri"/>
              </a:rPr>
              <a:t>‹#›</a:t>
            </a:fld>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eldia">
    <p:spTree>
      <p:nvGrpSpPr>
        <p:cNvPr id="15" name="Shape 15"/>
        <p:cNvGrpSpPr/>
        <p:nvPr/>
      </p:nvGrpSpPr>
      <p:grpSpPr>
        <a:xfrm>
          <a:off x="0" y="0"/>
          <a:ext cx="0" cy="0"/>
          <a:chOff x="0" y="0"/>
          <a:chExt cx="0" cy="0"/>
        </a:xfrm>
      </p:grpSpPr>
      <p:sp>
        <p:nvSpPr>
          <p:cNvPr id="16" name="Shape 16"/>
          <p:cNvSpPr txBox="1"/>
          <p:nvPr>
            <p:ph type="ctrTitle"/>
          </p:nvPr>
        </p:nvSpPr>
        <p:spPr>
          <a:xfrm>
            <a:off x="685800" y="1597819"/>
            <a:ext cx="7772400" cy="1102518"/>
          </a:xfrm>
          <a:prstGeom prst="rect">
            <a:avLst/>
          </a:prstGeom>
          <a:noFill/>
          <a:ln>
            <a:noFill/>
          </a:ln>
        </p:spPr>
        <p:txBody>
          <a:bodyPr anchorCtr="0" anchor="ctr" bIns="91425" lIns="91425" rIns="91425" tIns="91425"/>
          <a:lstStyle>
            <a:lvl1pPr indent="0" lvl="0" marL="0" marR="0" rtl="0" algn="ctr">
              <a:spcBef>
                <a:spcPts val="0"/>
              </a:spcBef>
              <a:buClr>
                <a:schemeClr val="dk1"/>
              </a:buClr>
              <a:buFont typeface="Calibri"/>
              <a:buNone/>
              <a:defRPr b="0" i="0" sz="4400" u="none" cap="none" strike="noStrike">
                <a:solidFill>
                  <a:schemeClr val="dk1"/>
                </a:solidFill>
                <a:latin typeface="Calibri"/>
                <a:ea typeface="Calibri"/>
                <a:cs typeface="Calibri"/>
                <a:sym typeface="Calibri"/>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17" name="Shape 17"/>
          <p:cNvSpPr txBox="1"/>
          <p:nvPr>
            <p:ph idx="1" type="subTitle"/>
          </p:nvPr>
        </p:nvSpPr>
        <p:spPr>
          <a:xfrm>
            <a:off x="1371600" y="2914650"/>
            <a:ext cx="6400799" cy="1314449"/>
          </a:xfrm>
          <a:prstGeom prst="rect">
            <a:avLst/>
          </a:prstGeom>
          <a:noFill/>
          <a:ln>
            <a:noFill/>
          </a:ln>
        </p:spPr>
        <p:txBody>
          <a:bodyPr anchorCtr="0" anchor="t" bIns="91425" lIns="91425" rIns="91425" tIns="91425"/>
          <a:lstStyle>
            <a:lvl1pPr indent="0" lvl="0" marL="0" marR="0" rtl="0" algn="ctr">
              <a:spcBef>
                <a:spcPts val="640"/>
              </a:spcBef>
              <a:buClr>
                <a:srgbClr val="888888"/>
              </a:buClr>
              <a:buFont typeface="Arial"/>
              <a:buNone/>
              <a:defRPr b="0" i="0" sz="3200" u="none" cap="none" strike="noStrike">
                <a:solidFill>
                  <a:srgbClr val="888888"/>
                </a:solidFill>
                <a:latin typeface="Calibri"/>
                <a:ea typeface="Calibri"/>
                <a:cs typeface="Calibri"/>
                <a:sym typeface="Calibri"/>
              </a:defRPr>
            </a:lvl1pPr>
            <a:lvl2pPr indent="0" lvl="1" marL="457200" marR="0" rtl="0" algn="ctr">
              <a:spcBef>
                <a:spcPts val="560"/>
              </a:spcBef>
              <a:buClr>
                <a:srgbClr val="888888"/>
              </a:buClr>
              <a:buFont typeface="Arial"/>
              <a:buNone/>
              <a:defRPr b="0" i="0" sz="2800" u="none" cap="none" strike="noStrike">
                <a:solidFill>
                  <a:srgbClr val="888888"/>
                </a:solidFill>
                <a:latin typeface="Calibri"/>
                <a:ea typeface="Calibri"/>
                <a:cs typeface="Calibri"/>
                <a:sym typeface="Calibri"/>
              </a:defRPr>
            </a:lvl2pPr>
            <a:lvl3pPr indent="0" lvl="2" marL="914400" marR="0" rtl="0" algn="ctr">
              <a:spcBef>
                <a:spcPts val="480"/>
              </a:spcBef>
              <a:buClr>
                <a:srgbClr val="888888"/>
              </a:buClr>
              <a:buFont typeface="Arial"/>
              <a:buNone/>
              <a:defRPr b="0" i="0" sz="2400" u="none" cap="none" strike="noStrike">
                <a:solidFill>
                  <a:srgbClr val="888888"/>
                </a:solidFill>
                <a:latin typeface="Calibri"/>
                <a:ea typeface="Calibri"/>
                <a:cs typeface="Calibri"/>
                <a:sym typeface="Calibri"/>
              </a:defRPr>
            </a:lvl3pPr>
            <a:lvl4pPr indent="0" lvl="3" marL="1371600" marR="0" rtl="0" algn="ctr">
              <a:spcBef>
                <a:spcPts val="400"/>
              </a:spcBef>
              <a:buClr>
                <a:srgbClr val="888888"/>
              </a:buClr>
              <a:buFont typeface="Arial"/>
              <a:buNone/>
              <a:defRPr b="0" i="0" sz="2000" u="none" cap="none" strike="noStrike">
                <a:solidFill>
                  <a:srgbClr val="888888"/>
                </a:solidFill>
                <a:latin typeface="Calibri"/>
                <a:ea typeface="Calibri"/>
                <a:cs typeface="Calibri"/>
                <a:sym typeface="Calibri"/>
              </a:defRPr>
            </a:lvl4pPr>
            <a:lvl5pPr indent="0" lvl="4" marL="1828800" marR="0" rtl="0" algn="ctr">
              <a:spcBef>
                <a:spcPts val="400"/>
              </a:spcBef>
              <a:buClr>
                <a:srgbClr val="888888"/>
              </a:buClr>
              <a:buFont typeface="Arial"/>
              <a:buNone/>
              <a:defRPr b="0" i="0" sz="2000" u="none" cap="none" strike="noStrike">
                <a:solidFill>
                  <a:srgbClr val="888888"/>
                </a:solidFill>
                <a:latin typeface="Calibri"/>
                <a:ea typeface="Calibri"/>
                <a:cs typeface="Calibri"/>
                <a:sym typeface="Calibri"/>
              </a:defRPr>
            </a:lvl5pPr>
            <a:lvl6pPr indent="0" lvl="5" marL="2286000" marR="0" rtl="0" algn="ctr">
              <a:spcBef>
                <a:spcPts val="400"/>
              </a:spcBef>
              <a:buClr>
                <a:srgbClr val="888888"/>
              </a:buClr>
              <a:buFont typeface="Arial"/>
              <a:buNone/>
              <a:defRPr b="0" i="0" sz="2000" u="none" cap="none" strike="noStrike">
                <a:solidFill>
                  <a:srgbClr val="888888"/>
                </a:solidFill>
                <a:latin typeface="Calibri"/>
                <a:ea typeface="Calibri"/>
                <a:cs typeface="Calibri"/>
                <a:sym typeface="Calibri"/>
              </a:defRPr>
            </a:lvl6pPr>
            <a:lvl7pPr indent="0" lvl="6" marL="2743200" marR="0" rtl="0" algn="ctr">
              <a:spcBef>
                <a:spcPts val="400"/>
              </a:spcBef>
              <a:buClr>
                <a:srgbClr val="888888"/>
              </a:buClr>
              <a:buFont typeface="Arial"/>
              <a:buNone/>
              <a:defRPr b="0" i="0" sz="2000" u="none" cap="none" strike="noStrike">
                <a:solidFill>
                  <a:srgbClr val="888888"/>
                </a:solidFill>
                <a:latin typeface="Calibri"/>
                <a:ea typeface="Calibri"/>
                <a:cs typeface="Calibri"/>
                <a:sym typeface="Calibri"/>
              </a:defRPr>
            </a:lvl7pPr>
            <a:lvl8pPr indent="0" lvl="7" marL="3200400" marR="0" rtl="0" algn="ctr">
              <a:spcBef>
                <a:spcPts val="400"/>
              </a:spcBef>
              <a:buClr>
                <a:srgbClr val="888888"/>
              </a:buClr>
              <a:buFont typeface="Arial"/>
              <a:buNone/>
              <a:defRPr b="0" i="0" sz="2000" u="none" cap="none" strike="noStrike">
                <a:solidFill>
                  <a:srgbClr val="888888"/>
                </a:solidFill>
                <a:latin typeface="Calibri"/>
                <a:ea typeface="Calibri"/>
                <a:cs typeface="Calibri"/>
                <a:sym typeface="Calibri"/>
              </a:defRPr>
            </a:lvl8pPr>
            <a:lvl9pPr indent="0" lvl="8" marL="3657600" marR="0" rtl="0" algn="ctr">
              <a:spcBef>
                <a:spcPts val="400"/>
              </a:spcBef>
              <a:buClr>
                <a:srgbClr val="888888"/>
              </a:buClr>
              <a:buFont typeface="Arial"/>
              <a:buNone/>
              <a:defRPr b="0" i="0" sz="2000" u="none" cap="none" strike="noStrike">
                <a:solidFill>
                  <a:srgbClr val="888888"/>
                </a:solidFill>
                <a:latin typeface="Calibri"/>
                <a:ea typeface="Calibri"/>
                <a:cs typeface="Calibri"/>
                <a:sym typeface="Calibri"/>
              </a:defRPr>
            </a:lvl9pPr>
          </a:lstStyle>
          <a:p/>
        </p:txBody>
      </p:sp>
      <p:sp>
        <p:nvSpPr>
          <p:cNvPr id="18" name="Shape 18"/>
          <p:cNvSpPr txBox="1"/>
          <p:nvPr>
            <p:ph idx="10" type="dt"/>
          </p:nvPr>
        </p:nvSpPr>
        <p:spPr>
          <a:xfrm>
            <a:off x="457200" y="4767262"/>
            <a:ext cx="2133599" cy="273843"/>
          </a:xfrm>
          <a:prstGeom prst="rect">
            <a:avLst/>
          </a:prstGeom>
          <a:noFill/>
          <a:ln>
            <a:noFill/>
          </a:ln>
        </p:spPr>
        <p:txBody>
          <a:bodyPr anchorCtr="0" anchor="ctr" bIns="91425" lIns="91425" rIns="91425" tIns="91425"/>
          <a:lstStyle>
            <a:lvl1pPr indent="0" lvl="0" marL="0" marR="0" rtl="0" algn="l">
              <a:spcBef>
                <a:spcPts val="0"/>
              </a:spcBef>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19" name="Shape 19"/>
          <p:cNvSpPr txBox="1"/>
          <p:nvPr>
            <p:ph idx="11" type="ftr"/>
          </p:nvPr>
        </p:nvSpPr>
        <p:spPr>
          <a:xfrm>
            <a:off x="3124200" y="4767262"/>
            <a:ext cx="2895600" cy="273843"/>
          </a:xfrm>
          <a:prstGeom prst="rect">
            <a:avLst/>
          </a:prstGeom>
          <a:noFill/>
          <a:ln>
            <a:noFill/>
          </a:ln>
        </p:spPr>
        <p:txBody>
          <a:bodyPr anchorCtr="0" anchor="ctr" bIns="91425" lIns="91425" rIns="91425" tIns="91425"/>
          <a:lstStyle>
            <a:lvl1pPr indent="0" lvl="0" marL="0" marR="0" rtl="0" algn="ctr">
              <a:spcBef>
                <a:spcPts val="0"/>
              </a:spcBef>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20" name="Shape 20"/>
          <p:cNvSpPr txBox="1"/>
          <p:nvPr>
            <p:ph idx="12" type="sldNum"/>
          </p:nvPr>
        </p:nvSpPr>
        <p:spPr>
          <a:xfrm>
            <a:off x="6553200" y="4767262"/>
            <a:ext cx="2133599" cy="273843"/>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b="0" i="0" lang="nl-NL" sz="1200" u="none" cap="none" strike="noStrike">
                <a:solidFill>
                  <a:srgbClr val="888888"/>
                </a:solidFill>
                <a:latin typeface="Calibri"/>
                <a:ea typeface="Calibri"/>
                <a:cs typeface="Calibri"/>
                <a:sym typeface="Calibri"/>
              </a:rPr>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vertTx">
  <p:cSld name="Titel en verticale tekst">
    <p:spTree>
      <p:nvGrpSpPr>
        <p:cNvPr id="72" name="Shape 72"/>
        <p:cNvGrpSpPr/>
        <p:nvPr/>
      </p:nvGrpSpPr>
      <p:grpSpPr>
        <a:xfrm>
          <a:off x="0" y="0"/>
          <a:ext cx="0" cy="0"/>
          <a:chOff x="0" y="0"/>
          <a:chExt cx="0" cy="0"/>
        </a:xfrm>
      </p:grpSpPr>
      <p:sp>
        <p:nvSpPr>
          <p:cNvPr id="73" name="Shape 73"/>
          <p:cNvSpPr txBox="1"/>
          <p:nvPr>
            <p:ph type="title"/>
          </p:nvPr>
        </p:nvSpPr>
        <p:spPr>
          <a:xfrm>
            <a:off x="457200" y="205979"/>
            <a:ext cx="8229600" cy="857250"/>
          </a:xfrm>
          <a:prstGeom prst="rect">
            <a:avLst/>
          </a:prstGeom>
          <a:noFill/>
          <a:ln>
            <a:noFill/>
          </a:ln>
        </p:spPr>
        <p:txBody>
          <a:bodyPr anchorCtr="0" anchor="ctr" bIns="91425" lIns="91425" rIns="91425" tIns="91425"/>
          <a:lstStyle>
            <a:lvl1pPr indent="0" lvl="0" marL="0" marR="0" rtl="0" algn="ctr">
              <a:spcBef>
                <a:spcPts val="0"/>
              </a:spcBef>
              <a:buClr>
                <a:schemeClr val="dk1"/>
              </a:buClr>
              <a:buFont typeface="Calibri"/>
              <a:buNone/>
              <a:defRPr b="0" i="0" sz="4400" u="none" cap="none" strike="noStrike">
                <a:solidFill>
                  <a:schemeClr val="dk1"/>
                </a:solidFill>
                <a:latin typeface="Calibri"/>
                <a:ea typeface="Calibri"/>
                <a:cs typeface="Calibri"/>
                <a:sym typeface="Calibri"/>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74" name="Shape 74"/>
          <p:cNvSpPr txBox="1"/>
          <p:nvPr>
            <p:ph idx="1" type="body"/>
          </p:nvPr>
        </p:nvSpPr>
        <p:spPr>
          <a:xfrm rot="5400000">
            <a:off x="2874763" y="-1217413"/>
            <a:ext cx="3394472" cy="8229600"/>
          </a:xfrm>
          <a:prstGeom prst="rect">
            <a:avLst/>
          </a:prstGeom>
          <a:noFill/>
          <a:ln>
            <a:noFill/>
          </a:ln>
        </p:spPr>
        <p:txBody>
          <a:bodyPr anchorCtr="0" anchor="t" bIns="91425" lIns="91425" rIns="91425" tIns="91425"/>
          <a:lstStyle>
            <a:lvl1pPr indent="-139700" lvl="0" marL="342900" marR="0" rtl="0" algn="l">
              <a:spcBef>
                <a:spcPts val="640"/>
              </a:spcBef>
              <a:buClr>
                <a:schemeClr val="dk1"/>
              </a:buClr>
              <a:buSzPct val="100000"/>
              <a:buFont typeface="Arial"/>
              <a:buChar char="•"/>
              <a:defRPr b="0" i="0" sz="3200" u="none" cap="none" strike="noStrike">
                <a:solidFill>
                  <a:schemeClr val="dk1"/>
                </a:solidFill>
                <a:latin typeface="Calibri"/>
                <a:ea typeface="Calibri"/>
                <a:cs typeface="Calibri"/>
                <a:sym typeface="Calibri"/>
              </a:defRPr>
            </a:lvl1pPr>
            <a:lvl2pPr indent="-107950" lvl="1" marL="742950" marR="0" rtl="0" algn="l">
              <a:spcBef>
                <a:spcPts val="560"/>
              </a:spcBef>
              <a:buClr>
                <a:schemeClr val="dk1"/>
              </a:buClr>
              <a:buSzPct val="100000"/>
              <a:buFont typeface="Arial"/>
              <a:buChar char="–"/>
              <a:defRPr b="0" i="0" sz="2800" u="none" cap="none" strike="noStrike">
                <a:solidFill>
                  <a:schemeClr val="dk1"/>
                </a:solidFill>
                <a:latin typeface="Calibri"/>
                <a:ea typeface="Calibri"/>
                <a:cs typeface="Calibri"/>
                <a:sym typeface="Calibri"/>
              </a:defRPr>
            </a:lvl2pPr>
            <a:lvl3pPr indent="-76200" lvl="2" marL="1143000" marR="0" rtl="0" algn="l">
              <a:spcBef>
                <a:spcPts val="480"/>
              </a:spcBef>
              <a:buClr>
                <a:schemeClr val="dk1"/>
              </a:buClr>
              <a:buSzPct val="100000"/>
              <a:buFont typeface="Arial"/>
              <a:buChar char="•"/>
              <a:defRPr b="0" i="0" sz="2400" u="none" cap="none" strike="noStrike">
                <a:solidFill>
                  <a:schemeClr val="dk1"/>
                </a:solidFill>
                <a:latin typeface="Calibri"/>
                <a:ea typeface="Calibri"/>
                <a:cs typeface="Calibri"/>
                <a:sym typeface="Calibri"/>
              </a:defRPr>
            </a:lvl3pPr>
            <a:lvl4pPr indent="-101600" lvl="3" marL="16002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4pPr>
            <a:lvl5pPr indent="-101600" lvl="4" marL="20574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9pPr>
          </a:lstStyle>
          <a:p/>
        </p:txBody>
      </p:sp>
      <p:sp>
        <p:nvSpPr>
          <p:cNvPr id="75" name="Shape 75"/>
          <p:cNvSpPr txBox="1"/>
          <p:nvPr>
            <p:ph idx="10" type="dt"/>
          </p:nvPr>
        </p:nvSpPr>
        <p:spPr>
          <a:xfrm>
            <a:off x="457200" y="4767262"/>
            <a:ext cx="2133599" cy="273843"/>
          </a:xfrm>
          <a:prstGeom prst="rect">
            <a:avLst/>
          </a:prstGeom>
          <a:noFill/>
          <a:ln>
            <a:noFill/>
          </a:ln>
        </p:spPr>
        <p:txBody>
          <a:bodyPr anchorCtr="0" anchor="ctr" bIns="91425" lIns="91425" rIns="91425" tIns="91425"/>
          <a:lstStyle>
            <a:lvl1pPr indent="0" lvl="0" marL="0" marR="0" rtl="0" algn="l">
              <a:spcBef>
                <a:spcPts val="0"/>
              </a:spcBef>
              <a:buNone/>
              <a:defRPr sz="1200">
                <a:solidFill>
                  <a:srgbClr val="888888"/>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76" name="Shape 76"/>
          <p:cNvSpPr txBox="1"/>
          <p:nvPr>
            <p:ph idx="11" type="ftr"/>
          </p:nvPr>
        </p:nvSpPr>
        <p:spPr>
          <a:xfrm>
            <a:off x="3124200" y="4767262"/>
            <a:ext cx="2895600" cy="273843"/>
          </a:xfrm>
          <a:prstGeom prst="rect">
            <a:avLst/>
          </a:prstGeom>
          <a:noFill/>
          <a:ln>
            <a:noFill/>
          </a:ln>
        </p:spPr>
        <p:txBody>
          <a:bodyPr anchorCtr="0" anchor="ctr" bIns="91425" lIns="91425" rIns="91425" tIns="91425"/>
          <a:lstStyle>
            <a:lvl1pPr indent="0" lvl="0" marL="0" marR="0" rtl="0" algn="ctr">
              <a:spcBef>
                <a:spcPts val="0"/>
              </a:spcBef>
              <a:buNone/>
              <a:defRPr sz="1200">
                <a:solidFill>
                  <a:srgbClr val="888888"/>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77" name="Shape 77"/>
          <p:cNvSpPr txBox="1"/>
          <p:nvPr>
            <p:ph idx="12" type="sldNum"/>
          </p:nvPr>
        </p:nvSpPr>
        <p:spPr>
          <a:xfrm>
            <a:off x="6553200" y="4767262"/>
            <a:ext cx="2133599" cy="273843"/>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lang="nl-NL" sz="1200">
                <a:solidFill>
                  <a:srgbClr val="888888"/>
                </a:solidFill>
                <a:latin typeface="Calibri"/>
                <a:ea typeface="Calibri"/>
                <a:cs typeface="Calibri"/>
                <a:sym typeface="Calibri"/>
              </a:rPr>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vertTitleAndTx">
  <p:cSld name="Verticale titel en tekst">
    <p:spTree>
      <p:nvGrpSpPr>
        <p:cNvPr id="78" name="Shape 78"/>
        <p:cNvGrpSpPr/>
        <p:nvPr/>
      </p:nvGrpSpPr>
      <p:grpSpPr>
        <a:xfrm>
          <a:off x="0" y="0"/>
          <a:ext cx="0" cy="0"/>
          <a:chOff x="0" y="0"/>
          <a:chExt cx="0" cy="0"/>
        </a:xfrm>
      </p:grpSpPr>
      <p:sp>
        <p:nvSpPr>
          <p:cNvPr id="79" name="Shape 79"/>
          <p:cNvSpPr txBox="1"/>
          <p:nvPr>
            <p:ph type="title"/>
          </p:nvPr>
        </p:nvSpPr>
        <p:spPr>
          <a:xfrm rot="5400000">
            <a:off x="5463777" y="1371600"/>
            <a:ext cx="4388643" cy="2057400"/>
          </a:xfrm>
          <a:prstGeom prst="rect">
            <a:avLst/>
          </a:prstGeom>
          <a:noFill/>
          <a:ln>
            <a:noFill/>
          </a:ln>
        </p:spPr>
        <p:txBody>
          <a:bodyPr anchorCtr="0" anchor="ctr" bIns="91425" lIns="91425" rIns="91425" tIns="91425"/>
          <a:lstStyle>
            <a:lvl1pPr indent="0" lvl="0" marL="0" marR="0" rtl="0" algn="ctr">
              <a:spcBef>
                <a:spcPts val="0"/>
              </a:spcBef>
              <a:buClr>
                <a:schemeClr val="dk1"/>
              </a:buClr>
              <a:buFont typeface="Calibri"/>
              <a:buNone/>
              <a:defRPr b="0" i="0" sz="4400" u="none" cap="none" strike="noStrike">
                <a:solidFill>
                  <a:schemeClr val="dk1"/>
                </a:solidFill>
                <a:latin typeface="Calibri"/>
                <a:ea typeface="Calibri"/>
                <a:cs typeface="Calibri"/>
                <a:sym typeface="Calibri"/>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80" name="Shape 80"/>
          <p:cNvSpPr txBox="1"/>
          <p:nvPr>
            <p:ph idx="1" type="body"/>
          </p:nvPr>
        </p:nvSpPr>
        <p:spPr>
          <a:xfrm rot="5400000">
            <a:off x="1272778" y="-609598"/>
            <a:ext cx="4388643" cy="6019799"/>
          </a:xfrm>
          <a:prstGeom prst="rect">
            <a:avLst/>
          </a:prstGeom>
          <a:noFill/>
          <a:ln>
            <a:noFill/>
          </a:ln>
        </p:spPr>
        <p:txBody>
          <a:bodyPr anchorCtr="0" anchor="t" bIns="91425" lIns="91425" rIns="91425" tIns="91425"/>
          <a:lstStyle>
            <a:lvl1pPr indent="-139700" lvl="0" marL="342900" marR="0" rtl="0" algn="l">
              <a:spcBef>
                <a:spcPts val="640"/>
              </a:spcBef>
              <a:buClr>
                <a:schemeClr val="dk1"/>
              </a:buClr>
              <a:buSzPct val="100000"/>
              <a:buFont typeface="Arial"/>
              <a:buChar char="•"/>
              <a:defRPr b="0" i="0" sz="3200" u="none" cap="none" strike="noStrike">
                <a:solidFill>
                  <a:schemeClr val="dk1"/>
                </a:solidFill>
                <a:latin typeface="Calibri"/>
                <a:ea typeface="Calibri"/>
                <a:cs typeface="Calibri"/>
                <a:sym typeface="Calibri"/>
              </a:defRPr>
            </a:lvl1pPr>
            <a:lvl2pPr indent="-107950" lvl="1" marL="742950" marR="0" rtl="0" algn="l">
              <a:spcBef>
                <a:spcPts val="560"/>
              </a:spcBef>
              <a:buClr>
                <a:schemeClr val="dk1"/>
              </a:buClr>
              <a:buSzPct val="100000"/>
              <a:buFont typeface="Arial"/>
              <a:buChar char="–"/>
              <a:defRPr b="0" i="0" sz="2800" u="none" cap="none" strike="noStrike">
                <a:solidFill>
                  <a:schemeClr val="dk1"/>
                </a:solidFill>
                <a:latin typeface="Calibri"/>
                <a:ea typeface="Calibri"/>
                <a:cs typeface="Calibri"/>
                <a:sym typeface="Calibri"/>
              </a:defRPr>
            </a:lvl2pPr>
            <a:lvl3pPr indent="-76200" lvl="2" marL="1143000" marR="0" rtl="0" algn="l">
              <a:spcBef>
                <a:spcPts val="480"/>
              </a:spcBef>
              <a:buClr>
                <a:schemeClr val="dk1"/>
              </a:buClr>
              <a:buSzPct val="100000"/>
              <a:buFont typeface="Arial"/>
              <a:buChar char="•"/>
              <a:defRPr b="0" i="0" sz="2400" u="none" cap="none" strike="noStrike">
                <a:solidFill>
                  <a:schemeClr val="dk1"/>
                </a:solidFill>
                <a:latin typeface="Calibri"/>
                <a:ea typeface="Calibri"/>
                <a:cs typeface="Calibri"/>
                <a:sym typeface="Calibri"/>
              </a:defRPr>
            </a:lvl3pPr>
            <a:lvl4pPr indent="-101600" lvl="3" marL="16002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4pPr>
            <a:lvl5pPr indent="-101600" lvl="4" marL="20574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9pPr>
          </a:lstStyle>
          <a:p/>
        </p:txBody>
      </p:sp>
      <p:sp>
        <p:nvSpPr>
          <p:cNvPr id="81" name="Shape 81"/>
          <p:cNvSpPr txBox="1"/>
          <p:nvPr>
            <p:ph idx="10" type="dt"/>
          </p:nvPr>
        </p:nvSpPr>
        <p:spPr>
          <a:xfrm>
            <a:off x="457200" y="4767262"/>
            <a:ext cx="2133599" cy="273843"/>
          </a:xfrm>
          <a:prstGeom prst="rect">
            <a:avLst/>
          </a:prstGeom>
          <a:noFill/>
          <a:ln>
            <a:noFill/>
          </a:ln>
        </p:spPr>
        <p:txBody>
          <a:bodyPr anchorCtr="0" anchor="ctr" bIns="91425" lIns="91425" rIns="91425" tIns="91425"/>
          <a:lstStyle>
            <a:lvl1pPr indent="0" lvl="0" marL="0" marR="0" rtl="0" algn="l">
              <a:spcBef>
                <a:spcPts val="0"/>
              </a:spcBef>
              <a:buNone/>
              <a:defRPr sz="1200">
                <a:solidFill>
                  <a:srgbClr val="888888"/>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82" name="Shape 82"/>
          <p:cNvSpPr txBox="1"/>
          <p:nvPr>
            <p:ph idx="11" type="ftr"/>
          </p:nvPr>
        </p:nvSpPr>
        <p:spPr>
          <a:xfrm>
            <a:off x="3124200" y="4767262"/>
            <a:ext cx="2895600" cy="273843"/>
          </a:xfrm>
          <a:prstGeom prst="rect">
            <a:avLst/>
          </a:prstGeom>
          <a:noFill/>
          <a:ln>
            <a:noFill/>
          </a:ln>
        </p:spPr>
        <p:txBody>
          <a:bodyPr anchorCtr="0" anchor="ctr" bIns="91425" lIns="91425" rIns="91425" tIns="91425"/>
          <a:lstStyle>
            <a:lvl1pPr indent="0" lvl="0" marL="0" marR="0" rtl="0" algn="ctr">
              <a:spcBef>
                <a:spcPts val="0"/>
              </a:spcBef>
              <a:buNone/>
              <a:defRPr sz="1200">
                <a:solidFill>
                  <a:srgbClr val="888888"/>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83" name="Shape 83"/>
          <p:cNvSpPr txBox="1"/>
          <p:nvPr>
            <p:ph idx="12" type="sldNum"/>
          </p:nvPr>
        </p:nvSpPr>
        <p:spPr>
          <a:xfrm>
            <a:off x="6553200" y="4767262"/>
            <a:ext cx="2133599" cy="273843"/>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lang="nl-NL" sz="1200">
                <a:solidFill>
                  <a:srgbClr val="888888"/>
                </a:solidFill>
                <a:latin typeface="Calibri"/>
                <a:ea typeface="Calibri"/>
                <a:cs typeface="Calibri"/>
                <a:sym typeface="Calibri"/>
              </a:rPr>
              <a:t>‹#›</a:t>
            </a:fld>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87" name="Shape 87"/>
        <p:cNvGrpSpPr/>
        <p:nvPr/>
      </p:nvGrpSpPr>
      <p:grpSpPr>
        <a:xfrm>
          <a:off x="0" y="0"/>
          <a:ext cx="0" cy="0"/>
          <a:chOff x="0" y="0"/>
          <a:chExt cx="0" cy="0"/>
        </a:xfrm>
      </p:grpSpPr>
      <p:sp>
        <p:nvSpPr>
          <p:cNvPr id="88" name="Shape 88"/>
          <p:cNvSpPr txBox="1"/>
          <p:nvPr>
            <p:ph type="ctrTitle"/>
          </p:nvPr>
        </p:nvSpPr>
        <p:spPr>
          <a:xfrm>
            <a:off x="685800" y="1583342"/>
            <a:ext cx="7772400" cy="1159800"/>
          </a:xfrm>
          <a:prstGeom prst="rect">
            <a:avLst/>
          </a:prstGeom>
          <a:noFill/>
          <a:ln>
            <a:noFill/>
          </a:ln>
        </p:spPr>
        <p:txBody>
          <a:bodyPr anchorCtr="0" anchor="b" bIns="91425" lIns="91425" rIns="91425" tIns="91425"/>
          <a:lstStyle>
            <a:lvl1pPr lvl="0" rtl="0" algn="ctr">
              <a:spcBef>
                <a:spcPts val="0"/>
              </a:spcBef>
              <a:buClr>
                <a:schemeClr val="dk1"/>
              </a:buClr>
              <a:buSzPct val="100000"/>
              <a:buFont typeface="Arial"/>
              <a:buNone/>
              <a:defRPr b="1" i="0" sz="4800" u="none" cap="none" strike="noStrike">
                <a:solidFill>
                  <a:schemeClr val="dk1"/>
                </a:solidFill>
                <a:latin typeface="Arial"/>
                <a:ea typeface="Arial"/>
                <a:cs typeface="Arial"/>
                <a:sym typeface="Arial"/>
              </a:defRPr>
            </a:lvl1pPr>
            <a:lvl2pPr lvl="1" rtl="0" algn="ctr">
              <a:spcBef>
                <a:spcPts val="0"/>
              </a:spcBef>
              <a:buClr>
                <a:schemeClr val="dk1"/>
              </a:buClr>
              <a:buSzPct val="100000"/>
              <a:buFont typeface="Arial"/>
              <a:buNone/>
              <a:defRPr b="1" i="0" sz="4800" u="none" cap="none" strike="noStrike">
                <a:solidFill>
                  <a:schemeClr val="dk1"/>
                </a:solidFill>
                <a:latin typeface="Arial"/>
                <a:ea typeface="Arial"/>
                <a:cs typeface="Arial"/>
                <a:sym typeface="Arial"/>
              </a:defRPr>
            </a:lvl2pPr>
            <a:lvl3pPr lvl="2" rtl="0" algn="ctr">
              <a:spcBef>
                <a:spcPts val="0"/>
              </a:spcBef>
              <a:buClr>
                <a:schemeClr val="dk1"/>
              </a:buClr>
              <a:buSzPct val="100000"/>
              <a:buFont typeface="Arial"/>
              <a:buNone/>
              <a:defRPr b="1" i="0" sz="4800" u="none" cap="none" strike="noStrike">
                <a:solidFill>
                  <a:schemeClr val="dk1"/>
                </a:solidFill>
                <a:latin typeface="Arial"/>
                <a:ea typeface="Arial"/>
                <a:cs typeface="Arial"/>
                <a:sym typeface="Arial"/>
              </a:defRPr>
            </a:lvl3pPr>
            <a:lvl4pPr lvl="3" rtl="0" algn="ctr">
              <a:spcBef>
                <a:spcPts val="0"/>
              </a:spcBef>
              <a:buClr>
                <a:schemeClr val="dk1"/>
              </a:buClr>
              <a:buSzPct val="100000"/>
              <a:buFont typeface="Arial"/>
              <a:buNone/>
              <a:defRPr b="1" i="0" sz="4800" u="none" cap="none" strike="noStrike">
                <a:solidFill>
                  <a:schemeClr val="dk1"/>
                </a:solidFill>
                <a:latin typeface="Arial"/>
                <a:ea typeface="Arial"/>
                <a:cs typeface="Arial"/>
                <a:sym typeface="Arial"/>
              </a:defRPr>
            </a:lvl4pPr>
            <a:lvl5pPr lvl="4" rtl="0" algn="ctr">
              <a:spcBef>
                <a:spcPts val="0"/>
              </a:spcBef>
              <a:buClr>
                <a:schemeClr val="dk1"/>
              </a:buClr>
              <a:buSzPct val="100000"/>
              <a:buFont typeface="Arial"/>
              <a:buNone/>
              <a:defRPr b="1" i="0" sz="4800" u="none" cap="none" strike="noStrike">
                <a:solidFill>
                  <a:schemeClr val="dk1"/>
                </a:solidFill>
                <a:latin typeface="Arial"/>
                <a:ea typeface="Arial"/>
                <a:cs typeface="Arial"/>
                <a:sym typeface="Arial"/>
              </a:defRPr>
            </a:lvl5pPr>
            <a:lvl6pPr lvl="5" rtl="0" algn="ctr">
              <a:spcBef>
                <a:spcPts val="0"/>
              </a:spcBef>
              <a:buClr>
                <a:schemeClr val="dk1"/>
              </a:buClr>
              <a:buSzPct val="100000"/>
              <a:buFont typeface="Arial"/>
              <a:buNone/>
              <a:defRPr b="1" i="0" sz="4800" u="none" cap="none" strike="noStrike">
                <a:solidFill>
                  <a:schemeClr val="dk1"/>
                </a:solidFill>
                <a:latin typeface="Arial"/>
                <a:ea typeface="Arial"/>
                <a:cs typeface="Arial"/>
                <a:sym typeface="Arial"/>
              </a:defRPr>
            </a:lvl6pPr>
            <a:lvl7pPr lvl="6" rtl="0" algn="ctr">
              <a:spcBef>
                <a:spcPts val="0"/>
              </a:spcBef>
              <a:buClr>
                <a:schemeClr val="dk1"/>
              </a:buClr>
              <a:buSzPct val="100000"/>
              <a:buFont typeface="Arial"/>
              <a:buNone/>
              <a:defRPr b="1" i="0" sz="4800" u="none" cap="none" strike="noStrike">
                <a:solidFill>
                  <a:schemeClr val="dk1"/>
                </a:solidFill>
                <a:latin typeface="Arial"/>
                <a:ea typeface="Arial"/>
                <a:cs typeface="Arial"/>
                <a:sym typeface="Arial"/>
              </a:defRPr>
            </a:lvl7pPr>
            <a:lvl8pPr lvl="7" rtl="0" algn="ctr">
              <a:spcBef>
                <a:spcPts val="0"/>
              </a:spcBef>
              <a:buClr>
                <a:schemeClr val="dk1"/>
              </a:buClr>
              <a:buSzPct val="100000"/>
              <a:buFont typeface="Arial"/>
              <a:buNone/>
              <a:defRPr b="1" i="0" sz="4800" u="none" cap="none" strike="noStrike">
                <a:solidFill>
                  <a:schemeClr val="dk1"/>
                </a:solidFill>
                <a:latin typeface="Arial"/>
                <a:ea typeface="Arial"/>
                <a:cs typeface="Arial"/>
                <a:sym typeface="Arial"/>
              </a:defRPr>
            </a:lvl8pPr>
            <a:lvl9pPr lvl="8" rtl="0" algn="ctr">
              <a:spcBef>
                <a:spcPts val="0"/>
              </a:spcBef>
              <a:buClr>
                <a:schemeClr val="dk1"/>
              </a:buClr>
              <a:buSzPct val="100000"/>
              <a:buFont typeface="Arial"/>
              <a:buNone/>
              <a:defRPr b="1" i="0" sz="4800" u="none" cap="none" strike="noStrike">
                <a:solidFill>
                  <a:schemeClr val="dk1"/>
                </a:solidFill>
                <a:latin typeface="Arial"/>
                <a:ea typeface="Arial"/>
                <a:cs typeface="Arial"/>
                <a:sym typeface="Arial"/>
              </a:defRPr>
            </a:lvl9pPr>
          </a:lstStyle>
          <a:p/>
        </p:txBody>
      </p:sp>
      <p:sp>
        <p:nvSpPr>
          <p:cNvPr id="89" name="Shape 89"/>
          <p:cNvSpPr txBox="1"/>
          <p:nvPr>
            <p:ph idx="1" type="subTitle"/>
          </p:nvPr>
        </p:nvSpPr>
        <p:spPr>
          <a:xfrm>
            <a:off x="685800" y="2840053"/>
            <a:ext cx="7772400" cy="784800"/>
          </a:xfrm>
          <a:prstGeom prst="rect">
            <a:avLst/>
          </a:prstGeom>
          <a:noFill/>
          <a:ln>
            <a:noFill/>
          </a:ln>
        </p:spPr>
        <p:txBody>
          <a:bodyPr anchorCtr="0" anchor="t" bIns="91425" lIns="91425" rIns="91425" tIns="91425"/>
          <a:lstStyle>
            <a:lvl1pPr lvl="0" rtl="0" algn="ctr">
              <a:lnSpc>
                <a:spcPct val="100000"/>
              </a:lnSpc>
              <a:spcBef>
                <a:spcPts val="0"/>
              </a:spcBef>
              <a:spcAft>
                <a:spcPts val="0"/>
              </a:spcAft>
              <a:buClr>
                <a:schemeClr val="dk2"/>
              </a:buClr>
              <a:buSzPct val="100000"/>
              <a:buFont typeface="Arial"/>
              <a:buNone/>
              <a:defRPr b="0" i="0" sz="3000" u="none" cap="none" strike="noStrike">
                <a:solidFill>
                  <a:schemeClr val="dk2"/>
                </a:solidFill>
                <a:latin typeface="Arial"/>
                <a:ea typeface="Arial"/>
                <a:cs typeface="Arial"/>
                <a:sym typeface="Arial"/>
              </a:defRPr>
            </a:lvl1pPr>
            <a:lvl2pPr lvl="1" rtl="0" algn="ctr">
              <a:lnSpc>
                <a:spcPct val="100000"/>
              </a:lnSpc>
              <a:spcBef>
                <a:spcPts val="0"/>
              </a:spcBef>
              <a:spcAft>
                <a:spcPts val="0"/>
              </a:spcAft>
              <a:buClr>
                <a:schemeClr val="dk2"/>
              </a:buClr>
              <a:buSzPct val="100000"/>
              <a:buFont typeface="Arial"/>
              <a:buNone/>
              <a:defRPr b="0" i="0" sz="3000" u="none" cap="none" strike="noStrike">
                <a:solidFill>
                  <a:schemeClr val="dk2"/>
                </a:solidFill>
                <a:latin typeface="Arial"/>
                <a:ea typeface="Arial"/>
                <a:cs typeface="Arial"/>
                <a:sym typeface="Arial"/>
              </a:defRPr>
            </a:lvl2pPr>
            <a:lvl3pPr lvl="2" rtl="0" algn="ctr">
              <a:lnSpc>
                <a:spcPct val="100000"/>
              </a:lnSpc>
              <a:spcBef>
                <a:spcPts val="0"/>
              </a:spcBef>
              <a:spcAft>
                <a:spcPts val="0"/>
              </a:spcAft>
              <a:buClr>
                <a:schemeClr val="dk2"/>
              </a:buClr>
              <a:buSzPct val="100000"/>
              <a:buFont typeface="Arial"/>
              <a:buNone/>
              <a:defRPr b="0" i="0" sz="3000" u="none" cap="none" strike="noStrike">
                <a:solidFill>
                  <a:schemeClr val="dk2"/>
                </a:solidFill>
                <a:latin typeface="Arial"/>
                <a:ea typeface="Arial"/>
                <a:cs typeface="Arial"/>
                <a:sym typeface="Arial"/>
              </a:defRPr>
            </a:lvl3pPr>
            <a:lvl4pPr lvl="3" rtl="0" algn="ctr">
              <a:lnSpc>
                <a:spcPct val="100000"/>
              </a:lnSpc>
              <a:spcBef>
                <a:spcPts val="0"/>
              </a:spcBef>
              <a:spcAft>
                <a:spcPts val="0"/>
              </a:spcAft>
              <a:buClr>
                <a:schemeClr val="dk2"/>
              </a:buClr>
              <a:buSzPct val="100000"/>
              <a:buFont typeface="Arial"/>
              <a:buNone/>
              <a:defRPr b="0" i="0" sz="3000" u="none" cap="none" strike="noStrike">
                <a:solidFill>
                  <a:schemeClr val="dk2"/>
                </a:solidFill>
                <a:latin typeface="Arial"/>
                <a:ea typeface="Arial"/>
                <a:cs typeface="Arial"/>
                <a:sym typeface="Arial"/>
              </a:defRPr>
            </a:lvl4pPr>
            <a:lvl5pPr lvl="4" rtl="0" algn="ctr">
              <a:lnSpc>
                <a:spcPct val="100000"/>
              </a:lnSpc>
              <a:spcBef>
                <a:spcPts val="0"/>
              </a:spcBef>
              <a:spcAft>
                <a:spcPts val="0"/>
              </a:spcAft>
              <a:buClr>
                <a:schemeClr val="dk2"/>
              </a:buClr>
              <a:buSzPct val="100000"/>
              <a:buFont typeface="Arial"/>
              <a:buNone/>
              <a:defRPr b="0" i="0" sz="3000" u="none" cap="none" strike="noStrike">
                <a:solidFill>
                  <a:schemeClr val="dk2"/>
                </a:solidFill>
                <a:latin typeface="Arial"/>
                <a:ea typeface="Arial"/>
                <a:cs typeface="Arial"/>
                <a:sym typeface="Arial"/>
              </a:defRPr>
            </a:lvl5pPr>
            <a:lvl6pPr lvl="5" rtl="0" algn="ctr">
              <a:lnSpc>
                <a:spcPct val="100000"/>
              </a:lnSpc>
              <a:spcBef>
                <a:spcPts val="0"/>
              </a:spcBef>
              <a:spcAft>
                <a:spcPts val="0"/>
              </a:spcAft>
              <a:buClr>
                <a:schemeClr val="dk2"/>
              </a:buClr>
              <a:buSzPct val="100000"/>
              <a:buFont typeface="Arial"/>
              <a:buNone/>
              <a:defRPr b="0" i="0" sz="3000" u="none" cap="none" strike="noStrike">
                <a:solidFill>
                  <a:schemeClr val="dk2"/>
                </a:solidFill>
                <a:latin typeface="Arial"/>
                <a:ea typeface="Arial"/>
                <a:cs typeface="Arial"/>
                <a:sym typeface="Arial"/>
              </a:defRPr>
            </a:lvl6pPr>
            <a:lvl7pPr lvl="6" rtl="0" algn="ctr">
              <a:lnSpc>
                <a:spcPct val="100000"/>
              </a:lnSpc>
              <a:spcBef>
                <a:spcPts val="0"/>
              </a:spcBef>
              <a:spcAft>
                <a:spcPts val="0"/>
              </a:spcAft>
              <a:buClr>
                <a:schemeClr val="dk2"/>
              </a:buClr>
              <a:buSzPct val="100000"/>
              <a:buFont typeface="Arial"/>
              <a:buNone/>
              <a:defRPr b="0" i="0" sz="3000" u="none" cap="none" strike="noStrike">
                <a:solidFill>
                  <a:schemeClr val="dk2"/>
                </a:solidFill>
                <a:latin typeface="Arial"/>
                <a:ea typeface="Arial"/>
                <a:cs typeface="Arial"/>
                <a:sym typeface="Arial"/>
              </a:defRPr>
            </a:lvl7pPr>
            <a:lvl8pPr lvl="7" rtl="0" algn="ctr">
              <a:lnSpc>
                <a:spcPct val="100000"/>
              </a:lnSpc>
              <a:spcBef>
                <a:spcPts val="0"/>
              </a:spcBef>
              <a:spcAft>
                <a:spcPts val="0"/>
              </a:spcAft>
              <a:buClr>
                <a:schemeClr val="dk2"/>
              </a:buClr>
              <a:buSzPct val="100000"/>
              <a:buFont typeface="Arial"/>
              <a:buNone/>
              <a:defRPr b="0" i="0" sz="3000" u="none" cap="none" strike="noStrike">
                <a:solidFill>
                  <a:schemeClr val="dk2"/>
                </a:solidFill>
                <a:latin typeface="Arial"/>
                <a:ea typeface="Arial"/>
                <a:cs typeface="Arial"/>
                <a:sym typeface="Arial"/>
              </a:defRPr>
            </a:lvl8pPr>
            <a:lvl9pPr lvl="8" rtl="0" algn="ctr">
              <a:lnSpc>
                <a:spcPct val="100000"/>
              </a:lnSpc>
              <a:spcBef>
                <a:spcPts val="0"/>
              </a:spcBef>
              <a:spcAft>
                <a:spcPts val="0"/>
              </a:spcAft>
              <a:buClr>
                <a:schemeClr val="dk2"/>
              </a:buClr>
              <a:buSzPct val="100000"/>
              <a:buFont typeface="Arial"/>
              <a:buNone/>
              <a:defRPr b="0" i="0" sz="30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and body">
    <p:spTree>
      <p:nvGrpSpPr>
        <p:cNvPr id="90" name="Shape 90"/>
        <p:cNvGrpSpPr/>
        <p:nvPr/>
      </p:nvGrpSpPr>
      <p:grpSpPr>
        <a:xfrm>
          <a:off x="0" y="0"/>
          <a:ext cx="0" cy="0"/>
          <a:chOff x="0" y="0"/>
          <a:chExt cx="0" cy="0"/>
        </a:xfrm>
      </p:grpSpPr>
      <p:sp>
        <p:nvSpPr>
          <p:cNvPr id="91" name="Shape 91"/>
          <p:cNvSpPr txBox="1"/>
          <p:nvPr>
            <p:ph type="title"/>
          </p:nvPr>
        </p:nvSpPr>
        <p:spPr>
          <a:xfrm>
            <a:off x="457200" y="205978"/>
            <a:ext cx="8229600" cy="857400"/>
          </a:xfrm>
          <a:prstGeom prst="rect">
            <a:avLst/>
          </a:prstGeom>
          <a:noFill/>
          <a:ln>
            <a:noFill/>
          </a:ln>
        </p:spPr>
        <p:txBody>
          <a:bodyPr anchorCtr="0" anchor="b" bIns="91425" lIns="91425" rIns="91425" tIns="91425"/>
          <a:lstStyle>
            <a:lvl1pPr lvl="0" rtl="0" algn="l">
              <a:spcBef>
                <a:spcPts val="0"/>
              </a:spcBef>
              <a:buSzPct val="100000"/>
              <a:buFont typeface="Arial"/>
              <a:buNone/>
              <a:defRPr b="1" sz="3600">
                <a:solidFill>
                  <a:schemeClr val="dk1"/>
                </a:solidFill>
                <a:latin typeface="Arial"/>
                <a:ea typeface="Arial"/>
                <a:cs typeface="Arial"/>
                <a:sym typeface="Arial"/>
              </a:defRPr>
            </a:lvl1pPr>
            <a:lvl2pPr lvl="1" rtl="0" algn="l">
              <a:spcBef>
                <a:spcPts val="0"/>
              </a:spcBef>
              <a:buSzPct val="100000"/>
              <a:buFont typeface="Arial"/>
              <a:buNone/>
              <a:defRPr b="1" sz="3600">
                <a:solidFill>
                  <a:schemeClr val="dk1"/>
                </a:solidFill>
                <a:latin typeface="Arial"/>
                <a:ea typeface="Arial"/>
                <a:cs typeface="Arial"/>
                <a:sym typeface="Arial"/>
              </a:defRPr>
            </a:lvl2pPr>
            <a:lvl3pPr lvl="2" rtl="0" algn="l">
              <a:spcBef>
                <a:spcPts val="0"/>
              </a:spcBef>
              <a:buSzPct val="100000"/>
              <a:buFont typeface="Arial"/>
              <a:buNone/>
              <a:defRPr b="1" sz="3600">
                <a:solidFill>
                  <a:schemeClr val="dk1"/>
                </a:solidFill>
                <a:latin typeface="Arial"/>
                <a:ea typeface="Arial"/>
                <a:cs typeface="Arial"/>
                <a:sym typeface="Arial"/>
              </a:defRPr>
            </a:lvl3pPr>
            <a:lvl4pPr lvl="3" rtl="0" algn="l">
              <a:spcBef>
                <a:spcPts val="0"/>
              </a:spcBef>
              <a:buSzPct val="100000"/>
              <a:buFont typeface="Arial"/>
              <a:buNone/>
              <a:defRPr b="1" sz="3600">
                <a:solidFill>
                  <a:schemeClr val="dk1"/>
                </a:solidFill>
                <a:latin typeface="Arial"/>
                <a:ea typeface="Arial"/>
                <a:cs typeface="Arial"/>
                <a:sym typeface="Arial"/>
              </a:defRPr>
            </a:lvl4pPr>
            <a:lvl5pPr lvl="4" rtl="0" algn="l">
              <a:spcBef>
                <a:spcPts val="0"/>
              </a:spcBef>
              <a:buSzPct val="100000"/>
              <a:buFont typeface="Arial"/>
              <a:buNone/>
              <a:defRPr b="1" sz="3600">
                <a:solidFill>
                  <a:schemeClr val="dk1"/>
                </a:solidFill>
                <a:latin typeface="Arial"/>
                <a:ea typeface="Arial"/>
                <a:cs typeface="Arial"/>
                <a:sym typeface="Arial"/>
              </a:defRPr>
            </a:lvl5pPr>
            <a:lvl6pPr lvl="5" rtl="0" algn="l">
              <a:spcBef>
                <a:spcPts val="0"/>
              </a:spcBef>
              <a:buSzPct val="100000"/>
              <a:buFont typeface="Arial"/>
              <a:buNone/>
              <a:defRPr b="1" sz="3600">
                <a:solidFill>
                  <a:schemeClr val="dk1"/>
                </a:solidFill>
                <a:latin typeface="Arial"/>
                <a:ea typeface="Arial"/>
                <a:cs typeface="Arial"/>
                <a:sym typeface="Arial"/>
              </a:defRPr>
            </a:lvl6pPr>
            <a:lvl7pPr lvl="6" rtl="0" algn="l">
              <a:spcBef>
                <a:spcPts val="0"/>
              </a:spcBef>
              <a:buSzPct val="100000"/>
              <a:buFont typeface="Arial"/>
              <a:buNone/>
              <a:defRPr b="1" sz="3600">
                <a:solidFill>
                  <a:schemeClr val="dk1"/>
                </a:solidFill>
                <a:latin typeface="Arial"/>
                <a:ea typeface="Arial"/>
                <a:cs typeface="Arial"/>
                <a:sym typeface="Arial"/>
              </a:defRPr>
            </a:lvl7pPr>
            <a:lvl8pPr lvl="7" rtl="0" algn="l">
              <a:spcBef>
                <a:spcPts val="0"/>
              </a:spcBef>
              <a:buSzPct val="100000"/>
              <a:buFont typeface="Arial"/>
              <a:buNone/>
              <a:defRPr b="1" sz="3600">
                <a:solidFill>
                  <a:schemeClr val="dk1"/>
                </a:solidFill>
                <a:latin typeface="Arial"/>
                <a:ea typeface="Arial"/>
                <a:cs typeface="Arial"/>
                <a:sym typeface="Arial"/>
              </a:defRPr>
            </a:lvl8pPr>
            <a:lvl9pPr lvl="8" rtl="0" algn="l">
              <a:spcBef>
                <a:spcPts val="0"/>
              </a:spcBef>
              <a:buSzPct val="100000"/>
              <a:buFont typeface="Arial"/>
              <a:buNone/>
              <a:defRPr b="1" sz="3600">
                <a:solidFill>
                  <a:schemeClr val="dk1"/>
                </a:solidFill>
                <a:latin typeface="Arial"/>
                <a:ea typeface="Arial"/>
                <a:cs typeface="Arial"/>
                <a:sym typeface="Arial"/>
              </a:defRPr>
            </a:lvl9pPr>
          </a:lstStyle>
          <a:p/>
        </p:txBody>
      </p:sp>
      <p:sp>
        <p:nvSpPr>
          <p:cNvPr id="92" name="Shape 92"/>
          <p:cNvSpPr txBox="1"/>
          <p:nvPr>
            <p:ph idx="1" type="body"/>
          </p:nvPr>
        </p:nvSpPr>
        <p:spPr>
          <a:xfrm>
            <a:off x="457200" y="1200150"/>
            <a:ext cx="8229600" cy="3725700"/>
          </a:xfrm>
          <a:prstGeom prst="rect">
            <a:avLst/>
          </a:prstGeom>
          <a:noFill/>
          <a:ln>
            <a:noFill/>
          </a:ln>
        </p:spPr>
        <p:txBody>
          <a:bodyPr anchorCtr="0" anchor="t"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sz="1800"/>
            </a:lvl5pPr>
            <a:lvl6pPr lvl="5" rtl="0">
              <a:spcBef>
                <a:spcPts val="0"/>
              </a:spcBef>
              <a:defRPr sz="1800"/>
            </a:lvl6pPr>
            <a:lvl7pPr lvl="6" rtl="0">
              <a:spcBef>
                <a:spcPts val="0"/>
              </a:spcBef>
              <a:defRPr sz="1800"/>
            </a:lvl7pPr>
            <a:lvl8pPr lvl="7" rtl="0">
              <a:spcBef>
                <a:spcPts val="0"/>
              </a:spcBef>
              <a:defRPr sz="1800"/>
            </a:lvl8pPr>
            <a:lvl9pPr lvl="8" rtl="0">
              <a:spcBef>
                <a:spcPts val="0"/>
              </a:spcBef>
              <a:defRPr sz="18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and two columns">
    <p:spTree>
      <p:nvGrpSpPr>
        <p:cNvPr id="93" name="Shape 93"/>
        <p:cNvGrpSpPr/>
        <p:nvPr/>
      </p:nvGrpSpPr>
      <p:grpSpPr>
        <a:xfrm>
          <a:off x="0" y="0"/>
          <a:ext cx="0" cy="0"/>
          <a:chOff x="0" y="0"/>
          <a:chExt cx="0" cy="0"/>
        </a:xfrm>
      </p:grpSpPr>
      <p:sp>
        <p:nvSpPr>
          <p:cNvPr id="94" name="Shape 94"/>
          <p:cNvSpPr txBox="1"/>
          <p:nvPr>
            <p:ph type="title"/>
          </p:nvPr>
        </p:nvSpPr>
        <p:spPr>
          <a:xfrm>
            <a:off x="457200" y="205978"/>
            <a:ext cx="8229600" cy="857400"/>
          </a:xfrm>
          <a:prstGeom prst="rect">
            <a:avLst/>
          </a:prstGeom>
          <a:noFill/>
          <a:ln>
            <a:noFill/>
          </a:ln>
        </p:spPr>
        <p:txBody>
          <a:bodyPr anchorCtr="0" anchor="b" bIns="91425" lIns="91425" rIns="91425" tIns="91425"/>
          <a:lstStyle>
            <a:lvl1pPr lvl="0" rtl="0" algn="l">
              <a:spcBef>
                <a:spcPts val="0"/>
              </a:spcBef>
              <a:buSzPct val="100000"/>
              <a:buFont typeface="Arial"/>
              <a:buNone/>
              <a:defRPr b="1" sz="3600">
                <a:solidFill>
                  <a:schemeClr val="dk1"/>
                </a:solidFill>
                <a:latin typeface="Arial"/>
                <a:ea typeface="Arial"/>
                <a:cs typeface="Arial"/>
                <a:sym typeface="Arial"/>
              </a:defRPr>
            </a:lvl1pPr>
            <a:lvl2pPr lvl="1" rtl="0" algn="l">
              <a:spcBef>
                <a:spcPts val="0"/>
              </a:spcBef>
              <a:buSzPct val="100000"/>
              <a:buFont typeface="Arial"/>
              <a:buNone/>
              <a:defRPr b="1" sz="3600">
                <a:solidFill>
                  <a:schemeClr val="dk1"/>
                </a:solidFill>
                <a:latin typeface="Arial"/>
                <a:ea typeface="Arial"/>
                <a:cs typeface="Arial"/>
                <a:sym typeface="Arial"/>
              </a:defRPr>
            </a:lvl2pPr>
            <a:lvl3pPr lvl="2" rtl="0" algn="l">
              <a:spcBef>
                <a:spcPts val="0"/>
              </a:spcBef>
              <a:buSzPct val="100000"/>
              <a:buFont typeface="Arial"/>
              <a:buNone/>
              <a:defRPr b="1" sz="3600">
                <a:solidFill>
                  <a:schemeClr val="dk1"/>
                </a:solidFill>
                <a:latin typeface="Arial"/>
                <a:ea typeface="Arial"/>
                <a:cs typeface="Arial"/>
                <a:sym typeface="Arial"/>
              </a:defRPr>
            </a:lvl3pPr>
            <a:lvl4pPr lvl="3" rtl="0" algn="l">
              <a:spcBef>
                <a:spcPts val="0"/>
              </a:spcBef>
              <a:buSzPct val="100000"/>
              <a:buFont typeface="Arial"/>
              <a:buNone/>
              <a:defRPr b="1" sz="3600">
                <a:solidFill>
                  <a:schemeClr val="dk1"/>
                </a:solidFill>
                <a:latin typeface="Arial"/>
                <a:ea typeface="Arial"/>
                <a:cs typeface="Arial"/>
                <a:sym typeface="Arial"/>
              </a:defRPr>
            </a:lvl4pPr>
            <a:lvl5pPr lvl="4" rtl="0" algn="l">
              <a:spcBef>
                <a:spcPts val="0"/>
              </a:spcBef>
              <a:buSzPct val="100000"/>
              <a:buFont typeface="Arial"/>
              <a:buNone/>
              <a:defRPr b="1" sz="3600">
                <a:solidFill>
                  <a:schemeClr val="dk1"/>
                </a:solidFill>
                <a:latin typeface="Arial"/>
                <a:ea typeface="Arial"/>
                <a:cs typeface="Arial"/>
                <a:sym typeface="Arial"/>
              </a:defRPr>
            </a:lvl5pPr>
            <a:lvl6pPr lvl="5" rtl="0" algn="l">
              <a:spcBef>
                <a:spcPts val="0"/>
              </a:spcBef>
              <a:buSzPct val="100000"/>
              <a:buFont typeface="Arial"/>
              <a:buNone/>
              <a:defRPr b="1" sz="3600">
                <a:solidFill>
                  <a:schemeClr val="dk1"/>
                </a:solidFill>
                <a:latin typeface="Arial"/>
                <a:ea typeface="Arial"/>
                <a:cs typeface="Arial"/>
                <a:sym typeface="Arial"/>
              </a:defRPr>
            </a:lvl6pPr>
            <a:lvl7pPr lvl="6" rtl="0" algn="l">
              <a:spcBef>
                <a:spcPts val="0"/>
              </a:spcBef>
              <a:buSzPct val="100000"/>
              <a:buFont typeface="Arial"/>
              <a:buNone/>
              <a:defRPr b="1" sz="3600">
                <a:solidFill>
                  <a:schemeClr val="dk1"/>
                </a:solidFill>
                <a:latin typeface="Arial"/>
                <a:ea typeface="Arial"/>
                <a:cs typeface="Arial"/>
                <a:sym typeface="Arial"/>
              </a:defRPr>
            </a:lvl7pPr>
            <a:lvl8pPr lvl="7" rtl="0" algn="l">
              <a:spcBef>
                <a:spcPts val="0"/>
              </a:spcBef>
              <a:buSzPct val="100000"/>
              <a:buFont typeface="Arial"/>
              <a:buNone/>
              <a:defRPr b="1" sz="3600">
                <a:solidFill>
                  <a:schemeClr val="dk1"/>
                </a:solidFill>
                <a:latin typeface="Arial"/>
                <a:ea typeface="Arial"/>
                <a:cs typeface="Arial"/>
                <a:sym typeface="Arial"/>
              </a:defRPr>
            </a:lvl8pPr>
            <a:lvl9pPr lvl="8" rtl="0" algn="l">
              <a:spcBef>
                <a:spcPts val="0"/>
              </a:spcBef>
              <a:buSzPct val="100000"/>
              <a:buFont typeface="Arial"/>
              <a:buNone/>
              <a:defRPr b="1" sz="3600">
                <a:solidFill>
                  <a:schemeClr val="dk1"/>
                </a:solidFill>
                <a:latin typeface="Arial"/>
                <a:ea typeface="Arial"/>
                <a:cs typeface="Arial"/>
                <a:sym typeface="Arial"/>
              </a:defRPr>
            </a:lvl9pPr>
          </a:lstStyle>
          <a:p/>
        </p:txBody>
      </p:sp>
      <p:sp>
        <p:nvSpPr>
          <p:cNvPr id="95" name="Shape 95"/>
          <p:cNvSpPr txBox="1"/>
          <p:nvPr>
            <p:ph idx="1" type="body"/>
          </p:nvPr>
        </p:nvSpPr>
        <p:spPr>
          <a:xfrm>
            <a:off x="457200" y="1200150"/>
            <a:ext cx="3994500" cy="3725700"/>
          </a:xfrm>
          <a:prstGeom prst="rect">
            <a:avLst/>
          </a:prstGeom>
          <a:noFill/>
          <a:ln>
            <a:noFill/>
          </a:ln>
        </p:spPr>
        <p:txBody>
          <a:bodyPr anchorCtr="0" anchor="t"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sz="1800"/>
            </a:lvl5pPr>
            <a:lvl6pPr lvl="5" rtl="0">
              <a:spcBef>
                <a:spcPts val="0"/>
              </a:spcBef>
              <a:defRPr sz="1800"/>
            </a:lvl6pPr>
            <a:lvl7pPr lvl="6" rtl="0">
              <a:spcBef>
                <a:spcPts val="0"/>
              </a:spcBef>
              <a:defRPr sz="1800"/>
            </a:lvl7pPr>
            <a:lvl8pPr lvl="7" rtl="0">
              <a:spcBef>
                <a:spcPts val="0"/>
              </a:spcBef>
              <a:defRPr sz="1800"/>
            </a:lvl8pPr>
            <a:lvl9pPr lvl="8" rtl="0">
              <a:spcBef>
                <a:spcPts val="0"/>
              </a:spcBef>
              <a:defRPr sz="1800"/>
            </a:lvl9pPr>
          </a:lstStyle>
          <a:p/>
        </p:txBody>
      </p:sp>
      <p:sp>
        <p:nvSpPr>
          <p:cNvPr id="96" name="Shape 96"/>
          <p:cNvSpPr txBox="1"/>
          <p:nvPr>
            <p:ph idx="2" type="body"/>
          </p:nvPr>
        </p:nvSpPr>
        <p:spPr>
          <a:xfrm>
            <a:off x="4692273" y="1200150"/>
            <a:ext cx="3994500" cy="3725700"/>
          </a:xfrm>
          <a:prstGeom prst="rect">
            <a:avLst/>
          </a:prstGeom>
          <a:noFill/>
          <a:ln>
            <a:noFill/>
          </a:ln>
        </p:spPr>
        <p:txBody>
          <a:bodyPr anchorCtr="0" anchor="t"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sz="1800"/>
            </a:lvl5pPr>
            <a:lvl6pPr lvl="5" rtl="0">
              <a:spcBef>
                <a:spcPts val="0"/>
              </a:spcBef>
              <a:defRPr sz="1800"/>
            </a:lvl6pPr>
            <a:lvl7pPr lvl="6" rtl="0">
              <a:spcBef>
                <a:spcPts val="0"/>
              </a:spcBef>
              <a:defRPr sz="1800"/>
            </a:lvl7pPr>
            <a:lvl8pPr lvl="7" rtl="0">
              <a:spcBef>
                <a:spcPts val="0"/>
              </a:spcBef>
              <a:defRPr sz="1800"/>
            </a:lvl8pPr>
            <a:lvl9pPr lvl="8" rtl="0">
              <a:spcBef>
                <a:spcPts val="0"/>
              </a:spcBef>
              <a:defRPr sz="18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97" name="Shape 97"/>
        <p:cNvGrpSpPr/>
        <p:nvPr/>
      </p:nvGrpSpPr>
      <p:grpSpPr>
        <a:xfrm>
          <a:off x="0" y="0"/>
          <a:ext cx="0" cy="0"/>
          <a:chOff x="0" y="0"/>
          <a:chExt cx="0" cy="0"/>
        </a:xfrm>
      </p:grpSpPr>
      <p:sp>
        <p:nvSpPr>
          <p:cNvPr id="98" name="Shape 98"/>
          <p:cNvSpPr txBox="1"/>
          <p:nvPr>
            <p:ph type="title"/>
          </p:nvPr>
        </p:nvSpPr>
        <p:spPr>
          <a:xfrm>
            <a:off x="457200" y="205978"/>
            <a:ext cx="8229600" cy="857400"/>
          </a:xfrm>
          <a:prstGeom prst="rect">
            <a:avLst/>
          </a:prstGeom>
          <a:noFill/>
          <a:ln>
            <a:noFill/>
          </a:ln>
        </p:spPr>
        <p:txBody>
          <a:bodyPr anchorCtr="0" anchor="b" bIns="91425" lIns="91425" rIns="91425" tIns="91425"/>
          <a:lstStyle>
            <a:lvl1pPr lvl="0" rtl="0" algn="l">
              <a:spcBef>
                <a:spcPts val="0"/>
              </a:spcBef>
              <a:buSzPct val="100000"/>
              <a:buFont typeface="Arial"/>
              <a:buNone/>
              <a:defRPr b="1" sz="3600">
                <a:solidFill>
                  <a:schemeClr val="dk1"/>
                </a:solidFill>
                <a:latin typeface="Arial"/>
                <a:ea typeface="Arial"/>
                <a:cs typeface="Arial"/>
                <a:sym typeface="Arial"/>
              </a:defRPr>
            </a:lvl1pPr>
            <a:lvl2pPr lvl="1" rtl="0" algn="l">
              <a:spcBef>
                <a:spcPts val="0"/>
              </a:spcBef>
              <a:buSzPct val="100000"/>
              <a:buFont typeface="Arial"/>
              <a:buNone/>
              <a:defRPr b="1" sz="3600">
                <a:solidFill>
                  <a:schemeClr val="dk1"/>
                </a:solidFill>
                <a:latin typeface="Arial"/>
                <a:ea typeface="Arial"/>
                <a:cs typeface="Arial"/>
                <a:sym typeface="Arial"/>
              </a:defRPr>
            </a:lvl2pPr>
            <a:lvl3pPr lvl="2" rtl="0" algn="l">
              <a:spcBef>
                <a:spcPts val="0"/>
              </a:spcBef>
              <a:buSzPct val="100000"/>
              <a:buFont typeface="Arial"/>
              <a:buNone/>
              <a:defRPr b="1" sz="3600">
                <a:solidFill>
                  <a:schemeClr val="dk1"/>
                </a:solidFill>
                <a:latin typeface="Arial"/>
                <a:ea typeface="Arial"/>
                <a:cs typeface="Arial"/>
                <a:sym typeface="Arial"/>
              </a:defRPr>
            </a:lvl3pPr>
            <a:lvl4pPr lvl="3" rtl="0" algn="l">
              <a:spcBef>
                <a:spcPts val="0"/>
              </a:spcBef>
              <a:buSzPct val="100000"/>
              <a:buFont typeface="Arial"/>
              <a:buNone/>
              <a:defRPr b="1" sz="3600">
                <a:solidFill>
                  <a:schemeClr val="dk1"/>
                </a:solidFill>
                <a:latin typeface="Arial"/>
                <a:ea typeface="Arial"/>
                <a:cs typeface="Arial"/>
                <a:sym typeface="Arial"/>
              </a:defRPr>
            </a:lvl4pPr>
            <a:lvl5pPr lvl="4" rtl="0" algn="l">
              <a:spcBef>
                <a:spcPts val="0"/>
              </a:spcBef>
              <a:buSzPct val="100000"/>
              <a:buFont typeface="Arial"/>
              <a:buNone/>
              <a:defRPr b="1" sz="3600">
                <a:solidFill>
                  <a:schemeClr val="dk1"/>
                </a:solidFill>
                <a:latin typeface="Arial"/>
                <a:ea typeface="Arial"/>
                <a:cs typeface="Arial"/>
                <a:sym typeface="Arial"/>
              </a:defRPr>
            </a:lvl5pPr>
            <a:lvl6pPr lvl="5" rtl="0" algn="l">
              <a:spcBef>
                <a:spcPts val="0"/>
              </a:spcBef>
              <a:buSzPct val="100000"/>
              <a:buFont typeface="Arial"/>
              <a:buNone/>
              <a:defRPr b="1" sz="3600">
                <a:solidFill>
                  <a:schemeClr val="dk1"/>
                </a:solidFill>
                <a:latin typeface="Arial"/>
                <a:ea typeface="Arial"/>
                <a:cs typeface="Arial"/>
                <a:sym typeface="Arial"/>
              </a:defRPr>
            </a:lvl6pPr>
            <a:lvl7pPr lvl="6" rtl="0" algn="l">
              <a:spcBef>
                <a:spcPts val="0"/>
              </a:spcBef>
              <a:buSzPct val="100000"/>
              <a:buFont typeface="Arial"/>
              <a:buNone/>
              <a:defRPr b="1" sz="3600">
                <a:solidFill>
                  <a:schemeClr val="dk1"/>
                </a:solidFill>
                <a:latin typeface="Arial"/>
                <a:ea typeface="Arial"/>
                <a:cs typeface="Arial"/>
                <a:sym typeface="Arial"/>
              </a:defRPr>
            </a:lvl7pPr>
            <a:lvl8pPr lvl="7" rtl="0" algn="l">
              <a:spcBef>
                <a:spcPts val="0"/>
              </a:spcBef>
              <a:buSzPct val="100000"/>
              <a:buFont typeface="Arial"/>
              <a:buNone/>
              <a:defRPr b="1" sz="3600">
                <a:solidFill>
                  <a:schemeClr val="dk1"/>
                </a:solidFill>
                <a:latin typeface="Arial"/>
                <a:ea typeface="Arial"/>
                <a:cs typeface="Arial"/>
                <a:sym typeface="Arial"/>
              </a:defRPr>
            </a:lvl8pPr>
            <a:lvl9pPr lvl="8" rtl="0" algn="l">
              <a:spcBef>
                <a:spcPts val="0"/>
              </a:spcBef>
              <a:buSzPct val="100000"/>
              <a:buFont typeface="Arial"/>
              <a:buNone/>
              <a:defRPr b="1" sz="3600">
                <a:solidFill>
                  <a:schemeClr val="dk1"/>
                </a:solidFill>
                <a:latin typeface="Arial"/>
                <a:ea typeface="Arial"/>
                <a:cs typeface="Arial"/>
                <a:sym typeface="Aria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ption">
    <p:spTree>
      <p:nvGrpSpPr>
        <p:cNvPr id="99" name="Shape 99"/>
        <p:cNvGrpSpPr/>
        <p:nvPr/>
      </p:nvGrpSpPr>
      <p:grpSpPr>
        <a:xfrm>
          <a:off x="0" y="0"/>
          <a:ext cx="0" cy="0"/>
          <a:chOff x="0" y="0"/>
          <a:chExt cx="0" cy="0"/>
        </a:xfrm>
      </p:grpSpPr>
      <p:sp>
        <p:nvSpPr>
          <p:cNvPr id="100" name="Shape 100"/>
          <p:cNvSpPr txBox="1"/>
          <p:nvPr>
            <p:ph idx="1" type="body"/>
          </p:nvPr>
        </p:nvSpPr>
        <p:spPr>
          <a:xfrm>
            <a:off x="457200" y="4406309"/>
            <a:ext cx="8229600" cy="519600"/>
          </a:xfrm>
          <a:prstGeom prst="rect">
            <a:avLst/>
          </a:prstGeom>
          <a:noFill/>
          <a:ln>
            <a:noFill/>
          </a:ln>
        </p:spPr>
        <p:txBody>
          <a:bodyPr anchorCtr="0" anchor="t" bIns="91425" lIns="91425" rIns="91425" tIns="91425"/>
          <a:lstStyle>
            <a:lvl1pPr lvl="0" rtl="0" algn="ctr">
              <a:lnSpc>
                <a:spcPct val="100000"/>
              </a:lnSpc>
              <a:spcBef>
                <a:spcPts val="360"/>
              </a:spcBef>
              <a:spcAft>
                <a:spcPts val="0"/>
              </a:spcAft>
              <a:buClr>
                <a:schemeClr val="dk1"/>
              </a:buClr>
              <a:buSzPct val="100000"/>
              <a:buFont typeface="Arial"/>
              <a:buChar char="●"/>
              <a:defRPr sz="1800">
                <a:solidFill>
                  <a:schemeClr val="dk1"/>
                </a:solidFill>
              </a:defRPr>
            </a:lvl1pPr>
            <a:lvl2pPr lvl="1" rtl="0" algn="ctr">
              <a:lnSpc>
                <a:spcPct val="100000"/>
              </a:lnSpc>
              <a:spcBef>
                <a:spcPts val="360"/>
              </a:spcBef>
              <a:spcAft>
                <a:spcPts val="0"/>
              </a:spcAft>
              <a:buClr>
                <a:schemeClr val="dk1"/>
              </a:buClr>
              <a:buSzPct val="100000"/>
              <a:buFont typeface="Courier New"/>
              <a:buChar char="o"/>
              <a:defRPr sz="1800">
                <a:solidFill>
                  <a:schemeClr val="dk1"/>
                </a:solidFill>
              </a:defRPr>
            </a:lvl2pPr>
            <a:lvl3pPr lvl="2" rtl="0" algn="ctr">
              <a:lnSpc>
                <a:spcPct val="100000"/>
              </a:lnSpc>
              <a:spcBef>
                <a:spcPts val="360"/>
              </a:spcBef>
              <a:spcAft>
                <a:spcPts val="0"/>
              </a:spcAft>
              <a:buClr>
                <a:schemeClr val="dk1"/>
              </a:buClr>
              <a:buSzPct val="100000"/>
              <a:buFont typeface="Wingdings"/>
              <a:buChar char="§"/>
              <a:defRPr sz="1800">
                <a:solidFill>
                  <a:schemeClr val="dk1"/>
                </a:solidFill>
              </a:defRPr>
            </a:lvl3pPr>
            <a:lvl4pPr lvl="3" rtl="0" algn="ctr">
              <a:lnSpc>
                <a:spcPct val="100000"/>
              </a:lnSpc>
              <a:spcBef>
                <a:spcPts val="360"/>
              </a:spcBef>
              <a:spcAft>
                <a:spcPts val="0"/>
              </a:spcAft>
              <a:buClr>
                <a:schemeClr val="dk1"/>
              </a:buClr>
              <a:buSzPct val="100000"/>
              <a:buFont typeface="Arial"/>
              <a:buChar char="●"/>
              <a:defRPr sz="1800">
                <a:solidFill>
                  <a:schemeClr val="dk1"/>
                </a:solidFill>
              </a:defRPr>
            </a:lvl4pPr>
            <a:lvl5pPr lvl="4" rtl="0" algn="ctr">
              <a:lnSpc>
                <a:spcPct val="100000"/>
              </a:lnSpc>
              <a:spcBef>
                <a:spcPts val="360"/>
              </a:spcBef>
              <a:spcAft>
                <a:spcPts val="0"/>
              </a:spcAft>
              <a:buClr>
                <a:schemeClr val="dk1"/>
              </a:buClr>
              <a:buSzPct val="100000"/>
              <a:buFont typeface="Courier New"/>
              <a:buChar char="o"/>
              <a:defRPr sz="1800">
                <a:solidFill>
                  <a:schemeClr val="dk1"/>
                </a:solidFill>
              </a:defRPr>
            </a:lvl5pPr>
            <a:lvl6pPr lvl="5" rtl="0" algn="ctr">
              <a:lnSpc>
                <a:spcPct val="100000"/>
              </a:lnSpc>
              <a:spcBef>
                <a:spcPts val="360"/>
              </a:spcBef>
              <a:spcAft>
                <a:spcPts val="0"/>
              </a:spcAft>
              <a:buClr>
                <a:schemeClr val="dk1"/>
              </a:buClr>
              <a:buSzPct val="100000"/>
              <a:buFont typeface="Wingdings"/>
              <a:buChar char="§"/>
              <a:defRPr sz="1800">
                <a:solidFill>
                  <a:schemeClr val="dk1"/>
                </a:solidFill>
              </a:defRPr>
            </a:lvl6pPr>
            <a:lvl7pPr lvl="6" rtl="0" algn="ctr">
              <a:lnSpc>
                <a:spcPct val="100000"/>
              </a:lnSpc>
              <a:spcBef>
                <a:spcPts val="360"/>
              </a:spcBef>
              <a:spcAft>
                <a:spcPts val="0"/>
              </a:spcAft>
              <a:buClr>
                <a:schemeClr val="dk1"/>
              </a:buClr>
              <a:buSzPct val="100000"/>
              <a:buFont typeface="Arial"/>
              <a:buChar char="●"/>
              <a:defRPr sz="1800">
                <a:solidFill>
                  <a:schemeClr val="dk1"/>
                </a:solidFill>
              </a:defRPr>
            </a:lvl7pPr>
            <a:lvl8pPr lvl="7" rtl="0" algn="ctr">
              <a:lnSpc>
                <a:spcPct val="100000"/>
              </a:lnSpc>
              <a:spcBef>
                <a:spcPts val="360"/>
              </a:spcBef>
              <a:spcAft>
                <a:spcPts val="0"/>
              </a:spcAft>
              <a:buClr>
                <a:schemeClr val="dk1"/>
              </a:buClr>
              <a:buSzPct val="100000"/>
              <a:buFont typeface="Courier New"/>
              <a:buChar char="o"/>
              <a:defRPr sz="1800">
                <a:solidFill>
                  <a:schemeClr val="dk1"/>
                </a:solidFill>
              </a:defRPr>
            </a:lvl8pPr>
            <a:lvl9pPr lvl="8" rtl="0" algn="ctr">
              <a:lnSpc>
                <a:spcPct val="100000"/>
              </a:lnSpc>
              <a:spcBef>
                <a:spcPts val="360"/>
              </a:spcBef>
              <a:spcAft>
                <a:spcPts val="0"/>
              </a:spcAft>
              <a:buClr>
                <a:schemeClr val="dk1"/>
              </a:buClr>
              <a:buSzPct val="100000"/>
              <a:buFont typeface="Wingdings"/>
              <a:buChar char="§"/>
              <a:defRPr sz="1800">
                <a:solidFill>
                  <a:schemeClr val="dk1"/>
                </a:solidFil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101" name="Shape 101"/>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obj">
  <p:cSld name="OBJECT">
    <p:spTree>
      <p:nvGrpSpPr>
        <p:cNvPr id="102" name="Shape 102"/>
        <p:cNvGrpSpPr/>
        <p:nvPr/>
      </p:nvGrpSpPr>
      <p:grpSpPr>
        <a:xfrm>
          <a:off x="0" y="0"/>
          <a:ext cx="0" cy="0"/>
          <a:chOff x="0" y="0"/>
          <a:chExt cx="0" cy="0"/>
        </a:xfrm>
      </p:grpSpPr>
      <p:sp>
        <p:nvSpPr>
          <p:cNvPr id="103" name="Shape 103"/>
          <p:cNvSpPr txBox="1"/>
          <p:nvPr>
            <p:ph type="title"/>
          </p:nvPr>
        </p:nvSpPr>
        <p:spPr>
          <a:xfrm>
            <a:off x="457200" y="205977"/>
            <a:ext cx="8229600" cy="857400"/>
          </a:xfrm>
          <a:prstGeom prst="rect">
            <a:avLst/>
          </a:prstGeom>
          <a:noFill/>
          <a:ln>
            <a:noFill/>
          </a:ln>
        </p:spPr>
        <p:txBody>
          <a:bodyPr anchorCtr="0" anchor="t" bIns="91425" lIns="91425" rIns="91425" tIns="91425"/>
          <a:lstStyle>
            <a:lvl1pPr lvl="0" rtl="0" algn="ctr">
              <a:spcBef>
                <a:spcPts val="0"/>
              </a:spcBef>
              <a:spcAft>
                <a:spcPts val="0"/>
              </a:spcAft>
              <a:defRPr sz="4400">
                <a:solidFill>
                  <a:schemeClr val="dk2"/>
                </a:solidFill>
                <a:latin typeface="Arial"/>
                <a:ea typeface="Arial"/>
                <a:cs typeface="Arial"/>
                <a:sym typeface="Arial"/>
              </a:defRPr>
            </a:lvl1pPr>
            <a:lvl2pPr lvl="1" rtl="0" algn="ctr">
              <a:spcBef>
                <a:spcPts val="0"/>
              </a:spcBef>
              <a:spcAft>
                <a:spcPts val="0"/>
              </a:spcAft>
              <a:defRPr sz="4400">
                <a:solidFill>
                  <a:schemeClr val="dk2"/>
                </a:solidFill>
                <a:latin typeface="Arial"/>
                <a:ea typeface="Arial"/>
                <a:cs typeface="Arial"/>
                <a:sym typeface="Arial"/>
              </a:defRPr>
            </a:lvl2pPr>
            <a:lvl3pPr lvl="2" rtl="0" algn="ctr">
              <a:spcBef>
                <a:spcPts val="0"/>
              </a:spcBef>
              <a:spcAft>
                <a:spcPts val="0"/>
              </a:spcAft>
              <a:defRPr sz="4400">
                <a:solidFill>
                  <a:schemeClr val="dk2"/>
                </a:solidFill>
                <a:latin typeface="Arial"/>
                <a:ea typeface="Arial"/>
                <a:cs typeface="Arial"/>
                <a:sym typeface="Arial"/>
              </a:defRPr>
            </a:lvl3pPr>
            <a:lvl4pPr lvl="3" rtl="0" algn="ctr">
              <a:spcBef>
                <a:spcPts val="0"/>
              </a:spcBef>
              <a:spcAft>
                <a:spcPts val="0"/>
              </a:spcAft>
              <a:defRPr sz="4400">
                <a:solidFill>
                  <a:schemeClr val="dk2"/>
                </a:solidFill>
                <a:latin typeface="Arial"/>
                <a:ea typeface="Arial"/>
                <a:cs typeface="Arial"/>
                <a:sym typeface="Arial"/>
              </a:defRPr>
            </a:lvl4pPr>
            <a:lvl5pPr lvl="4" rtl="0" algn="ctr">
              <a:spcBef>
                <a:spcPts val="0"/>
              </a:spcBef>
              <a:spcAft>
                <a:spcPts val="0"/>
              </a:spcAft>
              <a:defRPr sz="4400">
                <a:solidFill>
                  <a:schemeClr val="dk2"/>
                </a:solidFill>
                <a:latin typeface="Arial"/>
                <a:ea typeface="Arial"/>
                <a:cs typeface="Arial"/>
                <a:sym typeface="Arial"/>
              </a:defRPr>
            </a:lvl5pPr>
            <a:lvl6pPr lvl="5" marL="457200" rtl="0" algn="ctr">
              <a:spcBef>
                <a:spcPts val="0"/>
              </a:spcBef>
              <a:spcAft>
                <a:spcPts val="0"/>
              </a:spcAft>
              <a:defRPr sz="4400">
                <a:solidFill>
                  <a:schemeClr val="dk2"/>
                </a:solidFill>
                <a:latin typeface="Arial"/>
                <a:ea typeface="Arial"/>
                <a:cs typeface="Arial"/>
                <a:sym typeface="Arial"/>
              </a:defRPr>
            </a:lvl6pPr>
            <a:lvl7pPr lvl="6" marL="914400" rtl="0" algn="ctr">
              <a:spcBef>
                <a:spcPts val="0"/>
              </a:spcBef>
              <a:spcAft>
                <a:spcPts val="0"/>
              </a:spcAft>
              <a:defRPr sz="4400">
                <a:solidFill>
                  <a:schemeClr val="dk2"/>
                </a:solidFill>
                <a:latin typeface="Arial"/>
                <a:ea typeface="Arial"/>
                <a:cs typeface="Arial"/>
                <a:sym typeface="Arial"/>
              </a:defRPr>
            </a:lvl7pPr>
            <a:lvl8pPr lvl="7" marL="1371600" rtl="0" algn="ctr">
              <a:spcBef>
                <a:spcPts val="0"/>
              </a:spcBef>
              <a:spcAft>
                <a:spcPts val="0"/>
              </a:spcAft>
              <a:defRPr sz="4400">
                <a:solidFill>
                  <a:schemeClr val="dk2"/>
                </a:solidFill>
                <a:latin typeface="Arial"/>
                <a:ea typeface="Arial"/>
                <a:cs typeface="Arial"/>
                <a:sym typeface="Arial"/>
              </a:defRPr>
            </a:lvl8pPr>
            <a:lvl9pPr lvl="8" marL="1828800" rtl="0" algn="ctr">
              <a:spcBef>
                <a:spcPts val="0"/>
              </a:spcBef>
              <a:spcAft>
                <a:spcPts val="0"/>
              </a:spcAft>
              <a:defRPr sz="4400">
                <a:solidFill>
                  <a:schemeClr val="dk2"/>
                </a:solidFill>
                <a:latin typeface="Arial"/>
                <a:ea typeface="Arial"/>
                <a:cs typeface="Arial"/>
                <a:sym typeface="Arial"/>
              </a:defRPr>
            </a:lvl9pPr>
          </a:lstStyle>
          <a:p/>
        </p:txBody>
      </p:sp>
      <p:sp>
        <p:nvSpPr>
          <p:cNvPr id="104" name="Shape 104"/>
          <p:cNvSpPr txBox="1"/>
          <p:nvPr>
            <p:ph idx="1" type="body"/>
          </p:nvPr>
        </p:nvSpPr>
        <p:spPr>
          <a:xfrm>
            <a:off x="457200" y="1200150"/>
            <a:ext cx="8229600" cy="3394500"/>
          </a:xfrm>
          <a:prstGeom prst="rect">
            <a:avLst/>
          </a:prstGeom>
          <a:noFill/>
          <a:ln>
            <a:noFill/>
          </a:ln>
        </p:spPr>
        <p:txBody>
          <a:bodyPr anchorCtr="0" anchor="t" bIns="91425" lIns="91425" rIns="91425" tIns="91425"/>
          <a:lstStyle>
            <a:lvl1pPr indent="-222250" lvl="0" marL="342900" rtl="0" algn="l">
              <a:spcBef>
                <a:spcPts val="640"/>
              </a:spcBef>
              <a:spcAft>
                <a:spcPts val="0"/>
              </a:spcAft>
              <a:buClr>
                <a:schemeClr val="dk1"/>
              </a:buClr>
              <a:buFont typeface="Arial"/>
              <a:buChar char="●"/>
              <a:defRPr sz="3200">
                <a:solidFill>
                  <a:schemeClr val="dk1"/>
                </a:solidFill>
                <a:latin typeface="Arial"/>
                <a:ea typeface="Arial"/>
                <a:cs typeface="Arial"/>
                <a:sym typeface="Arial"/>
              </a:defRPr>
            </a:lvl1pPr>
            <a:lvl2pPr indent="-177800" lvl="1" marL="742950" rtl="0" algn="l">
              <a:spcBef>
                <a:spcPts val="560"/>
              </a:spcBef>
              <a:spcAft>
                <a:spcPts val="0"/>
              </a:spcAft>
              <a:buClr>
                <a:schemeClr val="dk1"/>
              </a:buClr>
              <a:buFont typeface="Arial"/>
              <a:buChar char="●"/>
              <a:defRPr sz="2800">
                <a:solidFill>
                  <a:schemeClr val="dk1"/>
                </a:solidFill>
                <a:latin typeface="Arial"/>
                <a:ea typeface="Arial"/>
                <a:cs typeface="Arial"/>
                <a:sym typeface="Arial"/>
              </a:defRPr>
            </a:lvl2pPr>
            <a:lvl3pPr indent="-136525" lvl="2" marL="1143000" rtl="0" algn="l">
              <a:spcBef>
                <a:spcPts val="480"/>
              </a:spcBef>
              <a:spcAft>
                <a:spcPts val="0"/>
              </a:spcAft>
              <a:buClr>
                <a:schemeClr val="dk1"/>
              </a:buClr>
              <a:buFont typeface="Arial"/>
              <a:buChar char="●"/>
              <a:defRPr sz="2400">
                <a:solidFill>
                  <a:schemeClr val="dk1"/>
                </a:solidFill>
                <a:latin typeface="Arial"/>
                <a:ea typeface="Arial"/>
                <a:cs typeface="Arial"/>
                <a:sym typeface="Arial"/>
              </a:defRPr>
            </a:lvl3pPr>
            <a:lvl4pPr indent="-152400" lvl="3" marL="1600200" rtl="0" algn="l">
              <a:spcBef>
                <a:spcPts val="400"/>
              </a:spcBef>
              <a:spcAft>
                <a:spcPts val="0"/>
              </a:spcAft>
              <a:buClr>
                <a:schemeClr val="dk1"/>
              </a:buClr>
              <a:buFont typeface="Arial"/>
              <a:buChar char="●"/>
              <a:defRPr sz="2000">
                <a:solidFill>
                  <a:schemeClr val="dk1"/>
                </a:solidFill>
                <a:latin typeface="Arial"/>
                <a:ea typeface="Arial"/>
                <a:cs typeface="Arial"/>
                <a:sym typeface="Arial"/>
              </a:defRPr>
            </a:lvl4pPr>
            <a:lvl5pPr indent="-152400" lvl="4" marL="2057400" rtl="0" algn="l">
              <a:spcBef>
                <a:spcPts val="400"/>
              </a:spcBef>
              <a:spcAft>
                <a:spcPts val="0"/>
              </a:spcAft>
              <a:buClr>
                <a:schemeClr val="dk1"/>
              </a:buClr>
              <a:buFont typeface="Arial"/>
              <a:buChar char="●"/>
              <a:defRPr sz="2000">
                <a:solidFill>
                  <a:schemeClr val="dk1"/>
                </a:solidFill>
                <a:latin typeface="Arial"/>
                <a:ea typeface="Arial"/>
                <a:cs typeface="Arial"/>
                <a:sym typeface="Arial"/>
              </a:defRPr>
            </a:lvl5pPr>
            <a:lvl6pPr indent="-152400" lvl="5" marL="2514600" rtl="0" algn="l">
              <a:spcBef>
                <a:spcPts val="400"/>
              </a:spcBef>
              <a:spcAft>
                <a:spcPts val="0"/>
              </a:spcAft>
              <a:buClr>
                <a:schemeClr val="dk1"/>
              </a:buClr>
              <a:buFont typeface="Arial"/>
              <a:buChar char="●"/>
              <a:defRPr sz="2000">
                <a:solidFill>
                  <a:schemeClr val="dk1"/>
                </a:solidFill>
                <a:latin typeface="Arial"/>
                <a:ea typeface="Arial"/>
                <a:cs typeface="Arial"/>
                <a:sym typeface="Arial"/>
              </a:defRPr>
            </a:lvl6pPr>
            <a:lvl7pPr indent="-152400" lvl="6" marL="2971800" rtl="0" algn="l">
              <a:spcBef>
                <a:spcPts val="400"/>
              </a:spcBef>
              <a:spcAft>
                <a:spcPts val="0"/>
              </a:spcAft>
              <a:buClr>
                <a:schemeClr val="dk1"/>
              </a:buClr>
              <a:buFont typeface="Arial"/>
              <a:buChar char="●"/>
              <a:defRPr sz="2000">
                <a:solidFill>
                  <a:schemeClr val="dk1"/>
                </a:solidFill>
                <a:latin typeface="Arial"/>
                <a:ea typeface="Arial"/>
                <a:cs typeface="Arial"/>
                <a:sym typeface="Arial"/>
              </a:defRPr>
            </a:lvl7pPr>
            <a:lvl8pPr indent="-152400" lvl="7" marL="3429000" rtl="0" algn="l">
              <a:spcBef>
                <a:spcPts val="400"/>
              </a:spcBef>
              <a:spcAft>
                <a:spcPts val="0"/>
              </a:spcAft>
              <a:buClr>
                <a:schemeClr val="dk1"/>
              </a:buClr>
              <a:buFont typeface="Arial"/>
              <a:buChar char="●"/>
              <a:defRPr sz="2000">
                <a:solidFill>
                  <a:schemeClr val="dk1"/>
                </a:solidFill>
                <a:latin typeface="Arial"/>
                <a:ea typeface="Arial"/>
                <a:cs typeface="Arial"/>
                <a:sym typeface="Arial"/>
              </a:defRPr>
            </a:lvl8pPr>
            <a:lvl9pPr indent="-152400" lvl="8" marL="3886200" rtl="0" algn="l">
              <a:spcBef>
                <a:spcPts val="400"/>
              </a:spcBef>
              <a:spcAft>
                <a:spcPts val="0"/>
              </a:spcAft>
              <a:buClr>
                <a:schemeClr val="dk1"/>
              </a:buClr>
              <a:buFont typeface="Arial"/>
              <a:buChar char="●"/>
              <a:defRPr sz="2000">
                <a:solidFill>
                  <a:schemeClr val="dk1"/>
                </a:solidFill>
                <a:latin typeface="Arial"/>
                <a:ea typeface="Arial"/>
                <a:cs typeface="Arial"/>
                <a:sym typeface="Arial"/>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secHead">
  <p:cSld name="Section header">
    <p:spTree>
      <p:nvGrpSpPr>
        <p:cNvPr id="105" name="Shape 105"/>
        <p:cNvGrpSpPr/>
        <p:nvPr/>
      </p:nvGrpSpPr>
      <p:grpSpPr>
        <a:xfrm>
          <a:off x="0" y="0"/>
          <a:ext cx="0" cy="0"/>
          <a:chOff x="0" y="0"/>
          <a:chExt cx="0" cy="0"/>
        </a:xfrm>
      </p:grpSpPr>
      <p:sp>
        <p:nvSpPr>
          <p:cNvPr id="106" name="Shape 106"/>
          <p:cNvSpPr txBox="1"/>
          <p:nvPr>
            <p:ph type="title"/>
          </p:nvPr>
        </p:nvSpPr>
        <p:spPr>
          <a:xfrm>
            <a:off x="722312" y="3305175"/>
            <a:ext cx="7772400" cy="1021500"/>
          </a:xfrm>
          <a:prstGeom prst="rect">
            <a:avLst/>
          </a:prstGeom>
          <a:noFill/>
          <a:ln>
            <a:noFill/>
          </a:ln>
        </p:spPr>
        <p:txBody>
          <a:bodyPr anchorCtr="0" anchor="t" bIns="91425" lIns="91425" rIns="91425" tIns="91425"/>
          <a:lstStyle>
            <a:lvl1pPr lvl="0" rtl="0" algn="l">
              <a:spcBef>
                <a:spcPts val="0"/>
              </a:spcBef>
              <a:defRPr b="1" sz="4000" cap="small"/>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107" name="Shape 107"/>
          <p:cNvSpPr txBox="1"/>
          <p:nvPr>
            <p:ph idx="1" type="body"/>
          </p:nvPr>
        </p:nvSpPr>
        <p:spPr>
          <a:xfrm>
            <a:off x="722312" y="2180034"/>
            <a:ext cx="7772400" cy="1125300"/>
          </a:xfrm>
          <a:prstGeom prst="rect">
            <a:avLst/>
          </a:prstGeom>
          <a:noFill/>
          <a:ln>
            <a:noFill/>
          </a:ln>
        </p:spPr>
        <p:txBody>
          <a:bodyPr anchorCtr="0" anchor="b" bIns="91425" lIns="91425" rIns="91425" tIns="91425"/>
          <a:lstStyle>
            <a:lvl1pPr indent="0" lvl="0" marL="0" rtl="0">
              <a:spcBef>
                <a:spcPts val="0"/>
              </a:spcBef>
              <a:buFont typeface="Arial"/>
              <a:buNone/>
              <a:defRPr sz="2000"/>
            </a:lvl1pPr>
            <a:lvl2pPr indent="0" lvl="1" marL="457200" rtl="0">
              <a:spcBef>
                <a:spcPts val="0"/>
              </a:spcBef>
              <a:buFont typeface="Arial"/>
              <a:buNone/>
              <a:defRPr sz="1800"/>
            </a:lvl2pPr>
            <a:lvl3pPr indent="0" lvl="2" marL="914400" rtl="0">
              <a:spcBef>
                <a:spcPts val="0"/>
              </a:spcBef>
              <a:buFont typeface="Arial"/>
              <a:buNone/>
              <a:defRPr sz="1600"/>
            </a:lvl3pPr>
            <a:lvl4pPr indent="0" lvl="3" marL="1371600" rtl="0">
              <a:spcBef>
                <a:spcPts val="0"/>
              </a:spcBef>
              <a:buFont typeface="Arial"/>
              <a:buNone/>
              <a:defRPr sz="1400"/>
            </a:lvl4pPr>
            <a:lvl5pPr indent="0" lvl="4" marL="1828800" rtl="0">
              <a:spcBef>
                <a:spcPts val="0"/>
              </a:spcBef>
              <a:buFont typeface="Arial"/>
              <a:buNone/>
              <a:defRPr sz="1400"/>
            </a:lvl5pPr>
            <a:lvl6pPr indent="0" lvl="5" marL="2286000" rtl="0">
              <a:spcBef>
                <a:spcPts val="0"/>
              </a:spcBef>
              <a:buFont typeface="Arial"/>
              <a:buNone/>
              <a:defRPr sz="1400"/>
            </a:lvl6pPr>
            <a:lvl7pPr indent="0" lvl="6" marL="2743200" rtl="0">
              <a:spcBef>
                <a:spcPts val="0"/>
              </a:spcBef>
              <a:buFont typeface="Arial"/>
              <a:buNone/>
              <a:defRPr sz="1400"/>
            </a:lvl7pPr>
            <a:lvl8pPr indent="0" lvl="7" marL="3200400" rtl="0">
              <a:spcBef>
                <a:spcPts val="0"/>
              </a:spcBef>
              <a:buFont typeface="Arial"/>
              <a:buNone/>
              <a:defRPr sz="1400"/>
            </a:lvl8pPr>
            <a:lvl9pPr indent="0" lvl="8" marL="3657600" rtl="0">
              <a:spcBef>
                <a:spcPts val="0"/>
              </a:spcBef>
              <a:buFont typeface="Arial"/>
              <a:buNone/>
              <a:defRPr sz="14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obj">
  <p:cSld name="Titel en object">
    <p:spTree>
      <p:nvGrpSpPr>
        <p:cNvPr id="21" name="Shape 21"/>
        <p:cNvGrpSpPr/>
        <p:nvPr/>
      </p:nvGrpSpPr>
      <p:grpSpPr>
        <a:xfrm>
          <a:off x="0" y="0"/>
          <a:ext cx="0" cy="0"/>
          <a:chOff x="0" y="0"/>
          <a:chExt cx="0" cy="0"/>
        </a:xfrm>
      </p:grpSpPr>
      <p:sp>
        <p:nvSpPr>
          <p:cNvPr id="22" name="Shape 22"/>
          <p:cNvSpPr txBox="1"/>
          <p:nvPr>
            <p:ph type="title"/>
          </p:nvPr>
        </p:nvSpPr>
        <p:spPr>
          <a:xfrm>
            <a:off x="457200" y="205979"/>
            <a:ext cx="8229600" cy="857250"/>
          </a:xfrm>
          <a:prstGeom prst="rect">
            <a:avLst/>
          </a:prstGeom>
          <a:noFill/>
          <a:ln>
            <a:noFill/>
          </a:ln>
        </p:spPr>
        <p:txBody>
          <a:bodyPr anchorCtr="0" anchor="ctr" bIns="91425" lIns="91425" rIns="91425" tIns="91425"/>
          <a:lstStyle>
            <a:lvl1pPr indent="0" lvl="0" marL="0" marR="0" rtl="0" algn="ctr">
              <a:spcBef>
                <a:spcPts val="0"/>
              </a:spcBef>
              <a:buClr>
                <a:schemeClr val="dk1"/>
              </a:buClr>
              <a:buFont typeface="Calibri"/>
              <a:buNone/>
              <a:defRPr b="0" i="0" sz="4400" u="none" cap="none" strike="noStrike">
                <a:solidFill>
                  <a:schemeClr val="dk1"/>
                </a:solidFill>
                <a:latin typeface="Calibri"/>
                <a:ea typeface="Calibri"/>
                <a:cs typeface="Calibri"/>
                <a:sym typeface="Calibri"/>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23" name="Shape 23"/>
          <p:cNvSpPr txBox="1"/>
          <p:nvPr>
            <p:ph idx="1" type="body"/>
          </p:nvPr>
        </p:nvSpPr>
        <p:spPr>
          <a:xfrm>
            <a:off x="457200" y="1200150"/>
            <a:ext cx="8229600" cy="3394472"/>
          </a:xfrm>
          <a:prstGeom prst="rect">
            <a:avLst/>
          </a:prstGeom>
          <a:noFill/>
          <a:ln>
            <a:noFill/>
          </a:ln>
        </p:spPr>
        <p:txBody>
          <a:bodyPr anchorCtr="0" anchor="t" bIns="91425" lIns="91425" rIns="91425" tIns="91425"/>
          <a:lstStyle>
            <a:lvl1pPr indent="-139700" lvl="0" marL="342900" marR="0" rtl="0" algn="l">
              <a:spcBef>
                <a:spcPts val="640"/>
              </a:spcBef>
              <a:buClr>
                <a:schemeClr val="dk1"/>
              </a:buClr>
              <a:buSzPct val="100000"/>
              <a:buFont typeface="Arial"/>
              <a:buChar char="•"/>
              <a:defRPr b="0" i="0" sz="3200" u="none" cap="none" strike="noStrike">
                <a:solidFill>
                  <a:schemeClr val="dk1"/>
                </a:solidFill>
                <a:latin typeface="Calibri"/>
                <a:ea typeface="Calibri"/>
                <a:cs typeface="Calibri"/>
                <a:sym typeface="Calibri"/>
              </a:defRPr>
            </a:lvl1pPr>
            <a:lvl2pPr indent="-107950" lvl="1" marL="742950" marR="0" rtl="0" algn="l">
              <a:spcBef>
                <a:spcPts val="560"/>
              </a:spcBef>
              <a:buClr>
                <a:schemeClr val="dk1"/>
              </a:buClr>
              <a:buSzPct val="100000"/>
              <a:buFont typeface="Arial"/>
              <a:buChar char="–"/>
              <a:defRPr b="0" i="0" sz="2800" u="none" cap="none" strike="noStrike">
                <a:solidFill>
                  <a:schemeClr val="dk1"/>
                </a:solidFill>
                <a:latin typeface="Calibri"/>
                <a:ea typeface="Calibri"/>
                <a:cs typeface="Calibri"/>
                <a:sym typeface="Calibri"/>
              </a:defRPr>
            </a:lvl2pPr>
            <a:lvl3pPr indent="-76200" lvl="2" marL="1143000" marR="0" rtl="0" algn="l">
              <a:spcBef>
                <a:spcPts val="480"/>
              </a:spcBef>
              <a:buClr>
                <a:schemeClr val="dk1"/>
              </a:buClr>
              <a:buSzPct val="100000"/>
              <a:buFont typeface="Arial"/>
              <a:buChar char="•"/>
              <a:defRPr b="0" i="0" sz="2400" u="none" cap="none" strike="noStrike">
                <a:solidFill>
                  <a:schemeClr val="dk1"/>
                </a:solidFill>
                <a:latin typeface="Calibri"/>
                <a:ea typeface="Calibri"/>
                <a:cs typeface="Calibri"/>
                <a:sym typeface="Calibri"/>
              </a:defRPr>
            </a:lvl3pPr>
            <a:lvl4pPr indent="-101600" lvl="3" marL="16002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4pPr>
            <a:lvl5pPr indent="-101600" lvl="4" marL="20574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9pPr>
          </a:lstStyle>
          <a:p/>
        </p:txBody>
      </p:sp>
      <p:sp>
        <p:nvSpPr>
          <p:cNvPr id="24" name="Shape 24"/>
          <p:cNvSpPr txBox="1"/>
          <p:nvPr>
            <p:ph idx="10" type="dt"/>
          </p:nvPr>
        </p:nvSpPr>
        <p:spPr>
          <a:xfrm>
            <a:off x="457200" y="4767262"/>
            <a:ext cx="2133599" cy="273843"/>
          </a:xfrm>
          <a:prstGeom prst="rect">
            <a:avLst/>
          </a:prstGeom>
          <a:noFill/>
          <a:ln>
            <a:noFill/>
          </a:ln>
        </p:spPr>
        <p:txBody>
          <a:bodyPr anchorCtr="0" anchor="ctr" bIns="91425" lIns="91425" rIns="91425" tIns="91425"/>
          <a:lstStyle>
            <a:lvl1pPr indent="0" lvl="0" marL="0" marR="0" rtl="0" algn="l">
              <a:spcBef>
                <a:spcPts val="0"/>
              </a:spcBef>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25" name="Shape 25"/>
          <p:cNvSpPr txBox="1"/>
          <p:nvPr>
            <p:ph idx="11" type="ftr"/>
          </p:nvPr>
        </p:nvSpPr>
        <p:spPr>
          <a:xfrm>
            <a:off x="3124200" y="4767262"/>
            <a:ext cx="2895600" cy="273843"/>
          </a:xfrm>
          <a:prstGeom prst="rect">
            <a:avLst/>
          </a:prstGeom>
          <a:noFill/>
          <a:ln>
            <a:noFill/>
          </a:ln>
        </p:spPr>
        <p:txBody>
          <a:bodyPr anchorCtr="0" anchor="ctr" bIns="91425" lIns="91425" rIns="91425" tIns="91425"/>
          <a:lstStyle>
            <a:lvl1pPr indent="0" lvl="0" marL="0" marR="0" rtl="0" algn="ctr">
              <a:spcBef>
                <a:spcPts val="0"/>
              </a:spcBef>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26" name="Shape 26"/>
          <p:cNvSpPr txBox="1"/>
          <p:nvPr>
            <p:ph idx="12" type="sldNum"/>
          </p:nvPr>
        </p:nvSpPr>
        <p:spPr>
          <a:xfrm>
            <a:off x="6553200" y="4767262"/>
            <a:ext cx="2133599" cy="273843"/>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b="0" i="0" lang="nl-NL" sz="1200" u="none" cap="none" strike="noStrike">
                <a:solidFill>
                  <a:srgbClr val="888888"/>
                </a:solidFill>
                <a:latin typeface="Calibri"/>
                <a:ea typeface="Calibri"/>
                <a:cs typeface="Calibri"/>
                <a:sym typeface="Calibri"/>
              </a:rPr>
              <a:t>‹#›</a:t>
            </a:fld>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vertTitleAndTx">
  <p:cSld name="VERTICAL_TITLE_AND_VERTICAL_TEXT">
    <p:spTree>
      <p:nvGrpSpPr>
        <p:cNvPr id="108" name="Shape 108"/>
        <p:cNvGrpSpPr/>
        <p:nvPr/>
      </p:nvGrpSpPr>
      <p:grpSpPr>
        <a:xfrm>
          <a:off x="0" y="0"/>
          <a:ext cx="0" cy="0"/>
          <a:chOff x="0" y="0"/>
          <a:chExt cx="0" cy="0"/>
        </a:xfrm>
      </p:grpSpPr>
      <p:sp>
        <p:nvSpPr>
          <p:cNvPr id="109" name="Shape 109"/>
          <p:cNvSpPr txBox="1"/>
          <p:nvPr>
            <p:ph type="title"/>
          </p:nvPr>
        </p:nvSpPr>
        <p:spPr>
          <a:xfrm rot="5400000">
            <a:off x="5463750" y="1371628"/>
            <a:ext cx="4388700" cy="2057400"/>
          </a:xfrm>
          <a:prstGeom prst="rect">
            <a:avLst/>
          </a:prstGeom>
          <a:noFill/>
          <a:ln>
            <a:noFill/>
          </a:ln>
        </p:spPr>
        <p:txBody>
          <a:bodyPr anchorCtr="0" anchor="t" bIns="91425" lIns="91425" rIns="91425" tIns="91425"/>
          <a:lstStyle>
            <a:lvl1pPr lvl="0" rtl="0" algn="ctr">
              <a:spcBef>
                <a:spcPts val="0"/>
              </a:spcBef>
              <a:spcAft>
                <a:spcPts val="0"/>
              </a:spcAft>
              <a:defRPr sz="4400">
                <a:solidFill>
                  <a:schemeClr val="dk2"/>
                </a:solidFill>
                <a:latin typeface="Arial"/>
                <a:ea typeface="Arial"/>
                <a:cs typeface="Arial"/>
                <a:sym typeface="Arial"/>
              </a:defRPr>
            </a:lvl1pPr>
            <a:lvl2pPr lvl="1" rtl="0" algn="ctr">
              <a:spcBef>
                <a:spcPts val="0"/>
              </a:spcBef>
              <a:spcAft>
                <a:spcPts val="0"/>
              </a:spcAft>
              <a:defRPr sz="4400">
                <a:solidFill>
                  <a:schemeClr val="dk2"/>
                </a:solidFill>
                <a:latin typeface="Arial"/>
                <a:ea typeface="Arial"/>
                <a:cs typeface="Arial"/>
                <a:sym typeface="Arial"/>
              </a:defRPr>
            </a:lvl2pPr>
            <a:lvl3pPr lvl="2" rtl="0" algn="ctr">
              <a:spcBef>
                <a:spcPts val="0"/>
              </a:spcBef>
              <a:spcAft>
                <a:spcPts val="0"/>
              </a:spcAft>
              <a:defRPr sz="4400">
                <a:solidFill>
                  <a:schemeClr val="dk2"/>
                </a:solidFill>
                <a:latin typeface="Arial"/>
                <a:ea typeface="Arial"/>
                <a:cs typeface="Arial"/>
                <a:sym typeface="Arial"/>
              </a:defRPr>
            </a:lvl3pPr>
            <a:lvl4pPr lvl="3" rtl="0" algn="ctr">
              <a:spcBef>
                <a:spcPts val="0"/>
              </a:spcBef>
              <a:spcAft>
                <a:spcPts val="0"/>
              </a:spcAft>
              <a:defRPr sz="4400">
                <a:solidFill>
                  <a:schemeClr val="dk2"/>
                </a:solidFill>
                <a:latin typeface="Arial"/>
                <a:ea typeface="Arial"/>
                <a:cs typeface="Arial"/>
                <a:sym typeface="Arial"/>
              </a:defRPr>
            </a:lvl4pPr>
            <a:lvl5pPr lvl="4" rtl="0" algn="ctr">
              <a:spcBef>
                <a:spcPts val="0"/>
              </a:spcBef>
              <a:spcAft>
                <a:spcPts val="0"/>
              </a:spcAft>
              <a:defRPr sz="4400">
                <a:solidFill>
                  <a:schemeClr val="dk2"/>
                </a:solidFill>
                <a:latin typeface="Arial"/>
                <a:ea typeface="Arial"/>
                <a:cs typeface="Arial"/>
                <a:sym typeface="Arial"/>
              </a:defRPr>
            </a:lvl5pPr>
            <a:lvl6pPr lvl="5" marL="457200" rtl="0" algn="ctr">
              <a:spcBef>
                <a:spcPts val="0"/>
              </a:spcBef>
              <a:spcAft>
                <a:spcPts val="0"/>
              </a:spcAft>
              <a:defRPr sz="4400">
                <a:solidFill>
                  <a:schemeClr val="dk2"/>
                </a:solidFill>
                <a:latin typeface="Arial"/>
                <a:ea typeface="Arial"/>
                <a:cs typeface="Arial"/>
                <a:sym typeface="Arial"/>
              </a:defRPr>
            </a:lvl6pPr>
            <a:lvl7pPr lvl="6" marL="914400" rtl="0" algn="ctr">
              <a:spcBef>
                <a:spcPts val="0"/>
              </a:spcBef>
              <a:spcAft>
                <a:spcPts val="0"/>
              </a:spcAft>
              <a:defRPr sz="4400">
                <a:solidFill>
                  <a:schemeClr val="dk2"/>
                </a:solidFill>
                <a:latin typeface="Arial"/>
                <a:ea typeface="Arial"/>
                <a:cs typeface="Arial"/>
                <a:sym typeface="Arial"/>
              </a:defRPr>
            </a:lvl7pPr>
            <a:lvl8pPr lvl="7" marL="1371600" rtl="0" algn="ctr">
              <a:spcBef>
                <a:spcPts val="0"/>
              </a:spcBef>
              <a:spcAft>
                <a:spcPts val="0"/>
              </a:spcAft>
              <a:defRPr sz="4400">
                <a:solidFill>
                  <a:schemeClr val="dk2"/>
                </a:solidFill>
                <a:latin typeface="Arial"/>
                <a:ea typeface="Arial"/>
                <a:cs typeface="Arial"/>
                <a:sym typeface="Arial"/>
              </a:defRPr>
            </a:lvl8pPr>
            <a:lvl9pPr lvl="8" marL="1828800" rtl="0" algn="ctr">
              <a:spcBef>
                <a:spcPts val="0"/>
              </a:spcBef>
              <a:spcAft>
                <a:spcPts val="0"/>
              </a:spcAft>
              <a:defRPr sz="4400">
                <a:solidFill>
                  <a:schemeClr val="dk2"/>
                </a:solidFill>
                <a:latin typeface="Arial"/>
                <a:ea typeface="Arial"/>
                <a:cs typeface="Arial"/>
                <a:sym typeface="Arial"/>
              </a:defRPr>
            </a:lvl9pPr>
          </a:lstStyle>
          <a:p/>
        </p:txBody>
      </p:sp>
      <p:sp>
        <p:nvSpPr>
          <p:cNvPr id="110" name="Shape 110"/>
          <p:cNvSpPr txBox="1"/>
          <p:nvPr>
            <p:ph idx="1" type="body"/>
          </p:nvPr>
        </p:nvSpPr>
        <p:spPr>
          <a:xfrm rot="5400000">
            <a:off x="1272750" y="-609571"/>
            <a:ext cx="4388700" cy="6019800"/>
          </a:xfrm>
          <a:prstGeom prst="rect">
            <a:avLst/>
          </a:prstGeom>
          <a:noFill/>
          <a:ln>
            <a:noFill/>
          </a:ln>
        </p:spPr>
        <p:txBody>
          <a:bodyPr anchorCtr="0" anchor="t" bIns="91425" lIns="91425" rIns="91425" tIns="91425"/>
          <a:lstStyle>
            <a:lvl1pPr indent="-222250" lvl="0" marL="342900" rtl="0" algn="l">
              <a:spcBef>
                <a:spcPts val="640"/>
              </a:spcBef>
              <a:spcAft>
                <a:spcPts val="0"/>
              </a:spcAft>
              <a:buClr>
                <a:schemeClr val="dk1"/>
              </a:buClr>
              <a:buFont typeface="Arial"/>
              <a:buChar char="●"/>
              <a:defRPr sz="3200">
                <a:solidFill>
                  <a:schemeClr val="dk1"/>
                </a:solidFill>
                <a:latin typeface="Arial"/>
                <a:ea typeface="Arial"/>
                <a:cs typeface="Arial"/>
                <a:sym typeface="Arial"/>
              </a:defRPr>
            </a:lvl1pPr>
            <a:lvl2pPr indent="-177800" lvl="1" marL="742950" rtl="0" algn="l">
              <a:spcBef>
                <a:spcPts val="560"/>
              </a:spcBef>
              <a:spcAft>
                <a:spcPts val="0"/>
              </a:spcAft>
              <a:buClr>
                <a:schemeClr val="dk1"/>
              </a:buClr>
              <a:buFont typeface="Arial"/>
              <a:buChar char="●"/>
              <a:defRPr sz="2800">
                <a:solidFill>
                  <a:schemeClr val="dk1"/>
                </a:solidFill>
                <a:latin typeface="Arial"/>
                <a:ea typeface="Arial"/>
                <a:cs typeface="Arial"/>
                <a:sym typeface="Arial"/>
              </a:defRPr>
            </a:lvl2pPr>
            <a:lvl3pPr indent="-136525" lvl="2" marL="1143000" rtl="0" algn="l">
              <a:spcBef>
                <a:spcPts val="480"/>
              </a:spcBef>
              <a:spcAft>
                <a:spcPts val="0"/>
              </a:spcAft>
              <a:buClr>
                <a:schemeClr val="dk1"/>
              </a:buClr>
              <a:buFont typeface="Arial"/>
              <a:buChar char="●"/>
              <a:defRPr sz="2400">
                <a:solidFill>
                  <a:schemeClr val="dk1"/>
                </a:solidFill>
                <a:latin typeface="Arial"/>
                <a:ea typeface="Arial"/>
                <a:cs typeface="Arial"/>
                <a:sym typeface="Arial"/>
              </a:defRPr>
            </a:lvl3pPr>
            <a:lvl4pPr indent="-152400" lvl="3" marL="1600200" rtl="0" algn="l">
              <a:spcBef>
                <a:spcPts val="400"/>
              </a:spcBef>
              <a:spcAft>
                <a:spcPts val="0"/>
              </a:spcAft>
              <a:buClr>
                <a:schemeClr val="dk1"/>
              </a:buClr>
              <a:buFont typeface="Arial"/>
              <a:buChar char="●"/>
              <a:defRPr sz="2000">
                <a:solidFill>
                  <a:schemeClr val="dk1"/>
                </a:solidFill>
                <a:latin typeface="Arial"/>
                <a:ea typeface="Arial"/>
                <a:cs typeface="Arial"/>
                <a:sym typeface="Arial"/>
              </a:defRPr>
            </a:lvl4pPr>
            <a:lvl5pPr indent="-152400" lvl="4" marL="2057400" rtl="0" algn="l">
              <a:spcBef>
                <a:spcPts val="400"/>
              </a:spcBef>
              <a:spcAft>
                <a:spcPts val="0"/>
              </a:spcAft>
              <a:buClr>
                <a:schemeClr val="dk1"/>
              </a:buClr>
              <a:buFont typeface="Arial"/>
              <a:buChar char="●"/>
              <a:defRPr sz="2000">
                <a:solidFill>
                  <a:schemeClr val="dk1"/>
                </a:solidFill>
                <a:latin typeface="Arial"/>
                <a:ea typeface="Arial"/>
                <a:cs typeface="Arial"/>
                <a:sym typeface="Arial"/>
              </a:defRPr>
            </a:lvl5pPr>
            <a:lvl6pPr indent="-152400" lvl="5" marL="2514600" rtl="0" algn="l">
              <a:spcBef>
                <a:spcPts val="400"/>
              </a:spcBef>
              <a:spcAft>
                <a:spcPts val="0"/>
              </a:spcAft>
              <a:buClr>
                <a:schemeClr val="dk1"/>
              </a:buClr>
              <a:buFont typeface="Arial"/>
              <a:buChar char="●"/>
              <a:defRPr sz="2000">
                <a:solidFill>
                  <a:schemeClr val="dk1"/>
                </a:solidFill>
                <a:latin typeface="Arial"/>
                <a:ea typeface="Arial"/>
                <a:cs typeface="Arial"/>
                <a:sym typeface="Arial"/>
              </a:defRPr>
            </a:lvl6pPr>
            <a:lvl7pPr indent="-152400" lvl="6" marL="2971800" rtl="0" algn="l">
              <a:spcBef>
                <a:spcPts val="400"/>
              </a:spcBef>
              <a:spcAft>
                <a:spcPts val="0"/>
              </a:spcAft>
              <a:buClr>
                <a:schemeClr val="dk1"/>
              </a:buClr>
              <a:buFont typeface="Arial"/>
              <a:buChar char="●"/>
              <a:defRPr sz="2000">
                <a:solidFill>
                  <a:schemeClr val="dk1"/>
                </a:solidFill>
                <a:latin typeface="Arial"/>
                <a:ea typeface="Arial"/>
                <a:cs typeface="Arial"/>
                <a:sym typeface="Arial"/>
              </a:defRPr>
            </a:lvl7pPr>
            <a:lvl8pPr indent="-152400" lvl="7" marL="3429000" rtl="0" algn="l">
              <a:spcBef>
                <a:spcPts val="400"/>
              </a:spcBef>
              <a:spcAft>
                <a:spcPts val="0"/>
              </a:spcAft>
              <a:buClr>
                <a:schemeClr val="dk1"/>
              </a:buClr>
              <a:buFont typeface="Arial"/>
              <a:buChar char="●"/>
              <a:defRPr sz="2000">
                <a:solidFill>
                  <a:schemeClr val="dk1"/>
                </a:solidFill>
                <a:latin typeface="Arial"/>
                <a:ea typeface="Arial"/>
                <a:cs typeface="Arial"/>
                <a:sym typeface="Arial"/>
              </a:defRPr>
            </a:lvl8pPr>
            <a:lvl9pPr indent="-152400" lvl="8" marL="3886200" rtl="0" algn="l">
              <a:spcBef>
                <a:spcPts val="400"/>
              </a:spcBef>
              <a:spcAft>
                <a:spcPts val="0"/>
              </a:spcAft>
              <a:buClr>
                <a:schemeClr val="dk1"/>
              </a:buClr>
              <a:buFont typeface="Arial"/>
              <a:buChar char="●"/>
              <a:defRPr sz="2000">
                <a:solidFill>
                  <a:schemeClr val="dk1"/>
                </a:solidFill>
                <a:latin typeface="Arial"/>
                <a:ea typeface="Arial"/>
                <a:cs typeface="Arial"/>
                <a:sym typeface="Arial"/>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vertTx">
  <p:cSld name="VERTICAL_TEXT">
    <p:spTree>
      <p:nvGrpSpPr>
        <p:cNvPr id="111" name="Shape 111"/>
        <p:cNvGrpSpPr/>
        <p:nvPr/>
      </p:nvGrpSpPr>
      <p:grpSpPr>
        <a:xfrm>
          <a:off x="0" y="0"/>
          <a:ext cx="0" cy="0"/>
          <a:chOff x="0" y="0"/>
          <a:chExt cx="0" cy="0"/>
        </a:xfrm>
      </p:grpSpPr>
      <p:sp>
        <p:nvSpPr>
          <p:cNvPr id="112" name="Shape 112"/>
          <p:cNvSpPr txBox="1"/>
          <p:nvPr>
            <p:ph type="title"/>
          </p:nvPr>
        </p:nvSpPr>
        <p:spPr>
          <a:xfrm>
            <a:off x="457200" y="205977"/>
            <a:ext cx="8229600" cy="857400"/>
          </a:xfrm>
          <a:prstGeom prst="rect">
            <a:avLst/>
          </a:prstGeom>
          <a:noFill/>
          <a:ln>
            <a:noFill/>
          </a:ln>
        </p:spPr>
        <p:txBody>
          <a:bodyPr anchorCtr="0" anchor="t" bIns="91425" lIns="91425" rIns="91425" tIns="91425"/>
          <a:lstStyle>
            <a:lvl1pPr lvl="0" rtl="0" algn="ctr">
              <a:spcBef>
                <a:spcPts val="0"/>
              </a:spcBef>
              <a:spcAft>
                <a:spcPts val="0"/>
              </a:spcAft>
              <a:defRPr sz="4400">
                <a:solidFill>
                  <a:schemeClr val="dk2"/>
                </a:solidFill>
                <a:latin typeface="Arial"/>
                <a:ea typeface="Arial"/>
                <a:cs typeface="Arial"/>
                <a:sym typeface="Arial"/>
              </a:defRPr>
            </a:lvl1pPr>
            <a:lvl2pPr lvl="1" rtl="0" algn="ctr">
              <a:spcBef>
                <a:spcPts val="0"/>
              </a:spcBef>
              <a:spcAft>
                <a:spcPts val="0"/>
              </a:spcAft>
              <a:defRPr sz="4400">
                <a:solidFill>
                  <a:schemeClr val="dk2"/>
                </a:solidFill>
                <a:latin typeface="Arial"/>
                <a:ea typeface="Arial"/>
                <a:cs typeface="Arial"/>
                <a:sym typeface="Arial"/>
              </a:defRPr>
            </a:lvl2pPr>
            <a:lvl3pPr lvl="2" rtl="0" algn="ctr">
              <a:spcBef>
                <a:spcPts val="0"/>
              </a:spcBef>
              <a:spcAft>
                <a:spcPts val="0"/>
              </a:spcAft>
              <a:defRPr sz="4400">
                <a:solidFill>
                  <a:schemeClr val="dk2"/>
                </a:solidFill>
                <a:latin typeface="Arial"/>
                <a:ea typeface="Arial"/>
                <a:cs typeface="Arial"/>
                <a:sym typeface="Arial"/>
              </a:defRPr>
            </a:lvl3pPr>
            <a:lvl4pPr lvl="3" rtl="0" algn="ctr">
              <a:spcBef>
                <a:spcPts val="0"/>
              </a:spcBef>
              <a:spcAft>
                <a:spcPts val="0"/>
              </a:spcAft>
              <a:defRPr sz="4400">
                <a:solidFill>
                  <a:schemeClr val="dk2"/>
                </a:solidFill>
                <a:latin typeface="Arial"/>
                <a:ea typeface="Arial"/>
                <a:cs typeface="Arial"/>
                <a:sym typeface="Arial"/>
              </a:defRPr>
            </a:lvl4pPr>
            <a:lvl5pPr lvl="4" rtl="0" algn="ctr">
              <a:spcBef>
                <a:spcPts val="0"/>
              </a:spcBef>
              <a:spcAft>
                <a:spcPts val="0"/>
              </a:spcAft>
              <a:defRPr sz="4400">
                <a:solidFill>
                  <a:schemeClr val="dk2"/>
                </a:solidFill>
                <a:latin typeface="Arial"/>
                <a:ea typeface="Arial"/>
                <a:cs typeface="Arial"/>
                <a:sym typeface="Arial"/>
              </a:defRPr>
            </a:lvl5pPr>
            <a:lvl6pPr lvl="5" marL="457200" rtl="0" algn="ctr">
              <a:spcBef>
                <a:spcPts val="0"/>
              </a:spcBef>
              <a:spcAft>
                <a:spcPts val="0"/>
              </a:spcAft>
              <a:defRPr sz="4400">
                <a:solidFill>
                  <a:schemeClr val="dk2"/>
                </a:solidFill>
                <a:latin typeface="Arial"/>
                <a:ea typeface="Arial"/>
                <a:cs typeface="Arial"/>
                <a:sym typeface="Arial"/>
              </a:defRPr>
            </a:lvl6pPr>
            <a:lvl7pPr lvl="6" marL="914400" rtl="0" algn="ctr">
              <a:spcBef>
                <a:spcPts val="0"/>
              </a:spcBef>
              <a:spcAft>
                <a:spcPts val="0"/>
              </a:spcAft>
              <a:defRPr sz="4400">
                <a:solidFill>
                  <a:schemeClr val="dk2"/>
                </a:solidFill>
                <a:latin typeface="Arial"/>
                <a:ea typeface="Arial"/>
                <a:cs typeface="Arial"/>
                <a:sym typeface="Arial"/>
              </a:defRPr>
            </a:lvl7pPr>
            <a:lvl8pPr lvl="7" marL="1371600" rtl="0" algn="ctr">
              <a:spcBef>
                <a:spcPts val="0"/>
              </a:spcBef>
              <a:spcAft>
                <a:spcPts val="0"/>
              </a:spcAft>
              <a:defRPr sz="4400">
                <a:solidFill>
                  <a:schemeClr val="dk2"/>
                </a:solidFill>
                <a:latin typeface="Arial"/>
                <a:ea typeface="Arial"/>
                <a:cs typeface="Arial"/>
                <a:sym typeface="Arial"/>
              </a:defRPr>
            </a:lvl8pPr>
            <a:lvl9pPr lvl="8" marL="1828800" rtl="0" algn="ctr">
              <a:spcBef>
                <a:spcPts val="0"/>
              </a:spcBef>
              <a:spcAft>
                <a:spcPts val="0"/>
              </a:spcAft>
              <a:defRPr sz="4400">
                <a:solidFill>
                  <a:schemeClr val="dk2"/>
                </a:solidFill>
                <a:latin typeface="Arial"/>
                <a:ea typeface="Arial"/>
                <a:cs typeface="Arial"/>
                <a:sym typeface="Arial"/>
              </a:defRPr>
            </a:lvl9pPr>
          </a:lstStyle>
          <a:p/>
        </p:txBody>
      </p:sp>
      <p:sp>
        <p:nvSpPr>
          <p:cNvPr id="113" name="Shape 113"/>
          <p:cNvSpPr txBox="1"/>
          <p:nvPr>
            <p:ph idx="1" type="body"/>
          </p:nvPr>
        </p:nvSpPr>
        <p:spPr>
          <a:xfrm rot="5400000">
            <a:off x="2874750" y="-1217400"/>
            <a:ext cx="3394500" cy="8229600"/>
          </a:xfrm>
          <a:prstGeom prst="rect">
            <a:avLst/>
          </a:prstGeom>
          <a:noFill/>
          <a:ln>
            <a:noFill/>
          </a:ln>
        </p:spPr>
        <p:txBody>
          <a:bodyPr anchorCtr="0" anchor="t" bIns="91425" lIns="91425" rIns="91425" tIns="91425"/>
          <a:lstStyle>
            <a:lvl1pPr indent="-222250" lvl="0" marL="342900" rtl="0" algn="l">
              <a:spcBef>
                <a:spcPts val="640"/>
              </a:spcBef>
              <a:spcAft>
                <a:spcPts val="0"/>
              </a:spcAft>
              <a:buClr>
                <a:schemeClr val="dk1"/>
              </a:buClr>
              <a:buFont typeface="Arial"/>
              <a:buChar char="●"/>
              <a:defRPr sz="3200">
                <a:solidFill>
                  <a:schemeClr val="dk1"/>
                </a:solidFill>
                <a:latin typeface="Arial"/>
                <a:ea typeface="Arial"/>
                <a:cs typeface="Arial"/>
                <a:sym typeface="Arial"/>
              </a:defRPr>
            </a:lvl1pPr>
            <a:lvl2pPr indent="-177800" lvl="1" marL="742950" rtl="0" algn="l">
              <a:spcBef>
                <a:spcPts val="560"/>
              </a:spcBef>
              <a:spcAft>
                <a:spcPts val="0"/>
              </a:spcAft>
              <a:buClr>
                <a:schemeClr val="dk1"/>
              </a:buClr>
              <a:buFont typeface="Arial"/>
              <a:buChar char="●"/>
              <a:defRPr sz="2800">
                <a:solidFill>
                  <a:schemeClr val="dk1"/>
                </a:solidFill>
                <a:latin typeface="Arial"/>
                <a:ea typeface="Arial"/>
                <a:cs typeface="Arial"/>
                <a:sym typeface="Arial"/>
              </a:defRPr>
            </a:lvl2pPr>
            <a:lvl3pPr indent="-136525" lvl="2" marL="1143000" rtl="0" algn="l">
              <a:spcBef>
                <a:spcPts val="480"/>
              </a:spcBef>
              <a:spcAft>
                <a:spcPts val="0"/>
              </a:spcAft>
              <a:buClr>
                <a:schemeClr val="dk1"/>
              </a:buClr>
              <a:buFont typeface="Arial"/>
              <a:buChar char="●"/>
              <a:defRPr sz="2400">
                <a:solidFill>
                  <a:schemeClr val="dk1"/>
                </a:solidFill>
                <a:latin typeface="Arial"/>
                <a:ea typeface="Arial"/>
                <a:cs typeface="Arial"/>
                <a:sym typeface="Arial"/>
              </a:defRPr>
            </a:lvl3pPr>
            <a:lvl4pPr indent="-152400" lvl="3" marL="1600200" rtl="0" algn="l">
              <a:spcBef>
                <a:spcPts val="400"/>
              </a:spcBef>
              <a:spcAft>
                <a:spcPts val="0"/>
              </a:spcAft>
              <a:buClr>
                <a:schemeClr val="dk1"/>
              </a:buClr>
              <a:buFont typeface="Arial"/>
              <a:buChar char="●"/>
              <a:defRPr sz="2000">
                <a:solidFill>
                  <a:schemeClr val="dk1"/>
                </a:solidFill>
                <a:latin typeface="Arial"/>
                <a:ea typeface="Arial"/>
                <a:cs typeface="Arial"/>
                <a:sym typeface="Arial"/>
              </a:defRPr>
            </a:lvl4pPr>
            <a:lvl5pPr indent="-152400" lvl="4" marL="2057400" rtl="0" algn="l">
              <a:spcBef>
                <a:spcPts val="400"/>
              </a:spcBef>
              <a:spcAft>
                <a:spcPts val="0"/>
              </a:spcAft>
              <a:buClr>
                <a:schemeClr val="dk1"/>
              </a:buClr>
              <a:buFont typeface="Arial"/>
              <a:buChar char="●"/>
              <a:defRPr sz="2000">
                <a:solidFill>
                  <a:schemeClr val="dk1"/>
                </a:solidFill>
                <a:latin typeface="Arial"/>
                <a:ea typeface="Arial"/>
                <a:cs typeface="Arial"/>
                <a:sym typeface="Arial"/>
              </a:defRPr>
            </a:lvl5pPr>
            <a:lvl6pPr indent="-152400" lvl="5" marL="2514600" rtl="0" algn="l">
              <a:spcBef>
                <a:spcPts val="400"/>
              </a:spcBef>
              <a:spcAft>
                <a:spcPts val="0"/>
              </a:spcAft>
              <a:buClr>
                <a:schemeClr val="dk1"/>
              </a:buClr>
              <a:buFont typeface="Arial"/>
              <a:buChar char="●"/>
              <a:defRPr sz="2000">
                <a:solidFill>
                  <a:schemeClr val="dk1"/>
                </a:solidFill>
                <a:latin typeface="Arial"/>
                <a:ea typeface="Arial"/>
                <a:cs typeface="Arial"/>
                <a:sym typeface="Arial"/>
              </a:defRPr>
            </a:lvl6pPr>
            <a:lvl7pPr indent="-152400" lvl="6" marL="2971800" rtl="0" algn="l">
              <a:spcBef>
                <a:spcPts val="400"/>
              </a:spcBef>
              <a:spcAft>
                <a:spcPts val="0"/>
              </a:spcAft>
              <a:buClr>
                <a:schemeClr val="dk1"/>
              </a:buClr>
              <a:buFont typeface="Arial"/>
              <a:buChar char="●"/>
              <a:defRPr sz="2000">
                <a:solidFill>
                  <a:schemeClr val="dk1"/>
                </a:solidFill>
                <a:latin typeface="Arial"/>
                <a:ea typeface="Arial"/>
                <a:cs typeface="Arial"/>
                <a:sym typeface="Arial"/>
              </a:defRPr>
            </a:lvl7pPr>
            <a:lvl8pPr indent="-152400" lvl="7" marL="3429000" rtl="0" algn="l">
              <a:spcBef>
                <a:spcPts val="400"/>
              </a:spcBef>
              <a:spcAft>
                <a:spcPts val="0"/>
              </a:spcAft>
              <a:buClr>
                <a:schemeClr val="dk1"/>
              </a:buClr>
              <a:buFont typeface="Arial"/>
              <a:buChar char="●"/>
              <a:defRPr sz="2000">
                <a:solidFill>
                  <a:schemeClr val="dk1"/>
                </a:solidFill>
                <a:latin typeface="Arial"/>
                <a:ea typeface="Arial"/>
                <a:cs typeface="Arial"/>
                <a:sym typeface="Arial"/>
              </a:defRPr>
            </a:lvl8pPr>
            <a:lvl9pPr indent="-152400" lvl="8" marL="3886200" rtl="0" algn="l">
              <a:spcBef>
                <a:spcPts val="400"/>
              </a:spcBef>
              <a:spcAft>
                <a:spcPts val="0"/>
              </a:spcAft>
              <a:buClr>
                <a:schemeClr val="dk1"/>
              </a:buClr>
              <a:buFont typeface="Arial"/>
              <a:buChar char="●"/>
              <a:defRPr sz="2000">
                <a:solidFill>
                  <a:schemeClr val="dk1"/>
                </a:solidFill>
                <a:latin typeface="Arial"/>
                <a:ea typeface="Arial"/>
                <a:cs typeface="Arial"/>
                <a:sym typeface="Arial"/>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121" name="Shape 121"/>
        <p:cNvGrpSpPr/>
        <p:nvPr/>
      </p:nvGrpSpPr>
      <p:grpSpPr>
        <a:xfrm>
          <a:off x="0" y="0"/>
          <a:ext cx="0" cy="0"/>
          <a:chOff x="0" y="0"/>
          <a:chExt cx="0" cy="0"/>
        </a:xfrm>
      </p:grpSpPr>
      <p:sp>
        <p:nvSpPr>
          <p:cNvPr id="122" name="Shape 122"/>
          <p:cNvSpPr txBox="1"/>
          <p:nvPr>
            <p:ph idx="10" type="dt"/>
          </p:nvPr>
        </p:nvSpPr>
        <p:spPr>
          <a:xfrm>
            <a:off x="628650" y="4767263"/>
            <a:ext cx="2057400" cy="273900"/>
          </a:xfrm>
          <a:prstGeom prst="rect">
            <a:avLst/>
          </a:prstGeom>
          <a:noFill/>
          <a:ln>
            <a:noFill/>
          </a:ln>
        </p:spPr>
        <p:txBody>
          <a:bodyPr anchorCtr="0" anchor="ctr" bIns="91425" lIns="91425" rIns="91425" tIns="91425"/>
          <a:lstStyle>
            <a:lvl1pPr indent="0" lvl="0" marL="0" marR="0" rtl="0" algn="l">
              <a:spcBef>
                <a:spcPts val="0"/>
              </a:spcBef>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123" name="Shape 123"/>
          <p:cNvSpPr txBox="1"/>
          <p:nvPr>
            <p:ph idx="11" type="ftr"/>
          </p:nvPr>
        </p:nvSpPr>
        <p:spPr>
          <a:xfrm>
            <a:off x="3028950" y="4767263"/>
            <a:ext cx="3086100" cy="273900"/>
          </a:xfrm>
          <a:prstGeom prst="rect">
            <a:avLst/>
          </a:prstGeom>
          <a:noFill/>
          <a:ln>
            <a:noFill/>
          </a:ln>
        </p:spPr>
        <p:txBody>
          <a:bodyPr anchorCtr="0" anchor="ctr" bIns="91425" lIns="91425" rIns="91425" tIns="91425"/>
          <a:lstStyle>
            <a:lvl1pPr indent="0" lvl="0" marL="0" marR="0" rtl="0" algn="ctr">
              <a:spcBef>
                <a:spcPts val="0"/>
              </a:spcBef>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124" name="Shape 124"/>
          <p:cNvSpPr txBox="1"/>
          <p:nvPr>
            <p:ph idx="12" type="sldNum"/>
          </p:nvPr>
        </p:nvSpPr>
        <p:spPr>
          <a:xfrm>
            <a:off x="6457950" y="4767263"/>
            <a:ext cx="2057400" cy="273900"/>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b="0" i="0" lang="nl-NL" sz="1200" u="none" cap="none" strike="noStrike">
                <a:solidFill>
                  <a:srgbClr val="888888"/>
                </a:solidFill>
                <a:latin typeface="Calibri"/>
                <a:ea typeface="Calibri"/>
                <a:cs typeface="Calibri"/>
                <a:sym typeface="Calibri"/>
              </a:rPr>
              <a:t>‹#›</a:t>
            </a:fld>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125" name="Shape 125"/>
        <p:cNvGrpSpPr/>
        <p:nvPr/>
      </p:nvGrpSpPr>
      <p:grpSpPr>
        <a:xfrm>
          <a:off x="0" y="0"/>
          <a:ext cx="0" cy="0"/>
          <a:chOff x="0" y="0"/>
          <a:chExt cx="0" cy="0"/>
        </a:xfrm>
      </p:grpSpPr>
      <p:sp>
        <p:nvSpPr>
          <p:cNvPr id="126" name="Shape 126"/>
          <p:cNvSpPr txBox="1"/>
          <p:nvPr>
            <p:ph type="ctrTitle"/>
          </p:nvPr>
        </p:nvSpPr>
        <p:spPr>
          <a:xfrm>
            <a:off x="685800" y="841772"/>
            <a:ext cx="7772400" cy="1790700"/>
          </a:xfrm>
          <a:prstGeom prst="rect">
            <a:avLst/>
          </a:prstGeom>
          <a:noFill/>
          <a:ln>
            <a:noFill/>
          </a:ln>
        </p:spPr>
        <p:txBody>
          <a:bodyPr anchorCtr="0" anchor="b" bIns="91425" lIns="91425" rIns="91425" tIns="91425"/>
          <a:lstStyle>
            <a:lvl1pPr indent="0" lvl="0" marL="0" marR="0" rtl="0" algn="ctr">
              <a:lnSpc>
                <a:spcPct val="90000"/>
              </a:lnSpc>
              <a:spcBef>
                <a:spcPts val="0"/>
              </a:spcBef>
              <a:buClr>
                <a:schemeClr val="dk1"/>
              </a:buClr>
              <a:buFont typeface="Calibri"/>
              <a:buNone/>
              <a:defRPr b="0" i="0" sz="6000" u="none" cap="none" strike="noStrike">
                <a:solidFill>
                  <a:schemeClr val="dk1"/>
                </a:solidFill>
                <a:latin typeface="Calibri"/>
                <a:ea typeface="Calibri"/>
                <a:cs typeface="Calibri"/>
                <a:sym typeface="Calibri"/>
              </a:defRPr>
            </a:lvl1pPr>
            <a:lvl2pPr indent="0" lvl="1" rtl="0">
              <a:spcBef>
                <a:spcPts val="0"/>
              </a:spcBef>
              <a:buNone/>
              <a:defRPr sz="1800"/>
            </a:lvl2pPr>
            <a:lvl3pPr indent="0" lvl="2" rtl="0">
              <a:spcBef>
                <a:spcPts val="0"/>
              </a:spcBef>
              <a:buNone/>
              <a:defRPr sz="1800"/>
            </a:lvl3pPr>
            <a:lvl4pPr indent="0" lvl="3" rtl="0">
              <a:spcBef>
                <a:spcPts val="0"/>
              </a:spcBef>
              <a:buNone/>
              <a:defRPr sz="1800"/>
            </a:lvl4pPr>
            <a:lvl5pPr indent="0" lvl="4" rtl="0">
              <a:spcBef>
                <a:spcPts val="0"/>
              </a:spcBef>
              <a:buNone/>
              <a:defRPr sz="1800"/>
            </a:lvl5pPr>
            <a:lvl6pPr indent="0" lvl="5" rtl="0">
              <a:spcBef>
                <a:spcPts val="0"/>
              </a:spcBef>
              <a:buNone/>
              <a:defRPr sz="1800"/>
            </a:lvl6pPr>
            <a:lvl7pPr indent="0" lvl="6" rtl="0">
              <a:spcBef>
                <a:spcPts val="0"/>
              </a:spcBef>
              <a:buNone/>
              <a:defRPr sz="1800"/>
            </a:lvl7pPr>
            <a:lvl8pPr indent="0" lvl="7" rtl="0">
              <a:spcBef>
                <a:spcPts val="0"/>
              </a:spcBef>
              <a:buNone/>
              <a:defRPr sz="1800"/>
            </a:lvl8pPr>
            <a:lvl9pPr indent="0" lvl="8" rtl="0">
              <a:spcBef>
                <a:spcPts val="0"/>
              </a:spcBef>
              <a:buNone/>
              <a:defRPr sz="1800"/>
            </a:lvl9pPr>
          </a:lstStyle>
          <a:p/>
        </p:txBody>
      </p:sp>
      <p:sp>
        <p:nvSpPr>
          <p:cNvPr id="127" name="Shape 127"/>
          <p:cNvSpPr txBox="1"/>
          <p:nvPr>
            <p:ph idx="1" type="subTitle"/>
          </p:nvPr>
        </p:nvSpPr>
        <p:spPr>
          <a:xfrm>
            <a:off x="1143000" y="2701528"/>
            <a:ext cx="6858000" cy="1241700"/>
          </a:xfrm>
          <a:prstGeom prst="rect">
            <a:avLst/>
          </a:prstGeom>
          <a:noFill/>
          <a:ln>
            <a:noFill/>
          </a:ln>
        </p:spPr>
        <p:txBody>
          <a:bodyPr anchorCtr="0" anchor="t" bIns="91425" lIns="91425" rIns="91425" tIns="91425"/>
          <a:lstStyle>
            <a:lvl1pPr indent="0" lvl="0" marL="0" marR="0" rtl="0" algn="ctr">
              <a:lnSpc>
                <a:spcPct val="90000"/>
              </a:lnSpc>
              <a:spcBef>
                <a:spcPts val="1000"/>
              </a:spcBef>
              <a:buClr>
                <a:schemeClr val="dk1"/>
              </a:buClr>
              <a:buFont typeface="Arial"/>
              <a:buNone/>
              <a:defRPr b="0" i="0" sz="2400" u="none" cap="none" strike="noStrike">
                <a:solidFill>
                  <a:schemeClr val="dk1"/>
                </a:solidFill>
                <a:latin typeface="Calibri"/>
                <a:ea typeface="Calibri"/>
                <a:cs typeface="Calibri"/>
                <a:sym typeface="Calibri"/>
              </a:defRPr>
            </a:lvl1pPr>
            <a:lvl2pPr indent="0" lvl="1" marL="457200" marR="0" rtl="0" algn="ctr">
              <a:lnSpc>
                <a:spcPct val="90000"/>
              </a:lnSpc>
              <a:spcBef>
                <a:spcPts val="500"/>
              </a:spcBef>
              <a:buClr>
                <a:schemeClr val="dk1"/>
              </a:buClr>
              <a:buFont typeface="Arial"/>
              <a:buNone/>
              <a:defRPr b="0" i="0" sz="2000" u="none" cap="none" strike="noStrike">
                <a:solidFill>
                  <a:schemeClr val="dk1"/>
                </a:solidFill>
                <a:latin typeface="Calibri"/>
                <a:ea typeface="Calibri"/>
                <a:cs typeface="Calibri"/>
                <a:sym typeface="Calibri"/>
              </a:defRPr>
            </a:lvl2pPr>
            <a:lvl3pPr indent="0" lvl="2" marL="914400" marR="0" rtl="0" algn="ctr">
              <a:lnSpc>
                <a:spcPct val="90000"/>
              </a:lnSpc>
              <a:spcBef>
                <a:spcPts val="500"/>
              </a:spcBef>
              <a:buClr>
                <a:schemeClr val="dk1"/>
              </a:buClr>
              <a:buFont typeface="Arial"/>
              <a:buNone/>
              <a:defRPr b="0" i="0" sz="1800" u="none" cap="none" strike="noStrike">
                <a:solidFill>
                  <a:schemeClr val="dk1"/>
                </a:solidFill>
                <a:latin typeface="Calibri"/>
                <a:ea typeface="Calibri"/>
                <a:cs typeface="Calibri"/>
                <a:sym typeface="Calibri"/>
              </a:defRPr>
            </a:lvl3pPr>
            <a:lvl4pPr indent="0" lvl="3" marL="1371600" marR="0" rtl="0" algn="ctr">
              <a:lnSpc>
                <a:spcPct val="90000"/>
              </a:lnSpc>
              <a:spcBef>
                <a:spcPts val="500"/>
              </a:spcBef>
              <a:buClr>
                <a:schemeClr val="dk1"/>
              </a:buClr>
              <a:buFont typeface="Arial"/>
              <a:buNone/>
              <a:defRPr b="0" i="0" sz="1600" u="none" cap="none" strike="noStrike">
                <a:solidFill>
                  <a:schemeClr val="dk1"/>
                </a:solidFill>
                <a:latin typeface="Calibri"/>
                <a:ea typeface="Calibri"/>
                <a:cs typeface="Calibri"/>
                <a:sym typeface="Calibri"/>
              </a:defRPr>
            </a:lvl4pPr>
            <a:lvl5pPr indent="0" lvl="4" marL="1828800" marR="0" rtl="0" algn="ctr">
              <a:lnSpc>
                <a:spcPct val="90000"/>
              </a:lnSpc>
              <a:spcBef>
                <a:spcPts val="500"/>
              </a:spcBef>
              <a:buClr>
                <a:schemeClr val="dk1"/>
              </a:buClr>
              <a:buFont typeface="Arial"/>
              <a:buNone/>
              <a:defRPr b="0" i="0" sz="1600" u="none" cap="none" strike="noStrike">
                <a:solidFill>
                  <a:schemeClr val="dk1"/>
                </a:solidFill>
                <a:latin typeface="Calibri"/>
                <a:ea typeface="Calibri"/>
                <a:cs typeface="Calibri"/>
                <a:sym typeface="Calibri"/>
              </a:defRPr>
            </a:lvl5pPr>
            <a:lvl6pPr indent="0" lvl="5" marL="2286000" marR="0" rtl="0" algn="ctr">
              <a:lnSpc>
                <a:spcPct val="90000"/>
              </a:lnSpc>
              <a:spcBef>
                <a:spcPts val="500"/>
              </a:spcBef>
              <a:buClr>
                <a:schemeClr val="dk1"/>
              </a:buClr>
              <a:buFont typeface="Arial"/>
              <a:buNone/>
              <a:defRPr b="0" i="0" sz="1600" u="none" cap="none" strike="noStrike">
                <a:solidFill>
                  <a:schemeClr val="dk1"/>
                </a:solidFill>
                <a:latin typeface="Calibri"/>
                <a:ea typeface="Calibri"/>
                <a:cs typeface="Calibri"/>
                <a:sym typeface="Calibri"/>
              </a:defRPr>
            </a:lvl6pPr>
            <a:lvl7pPr indent="0" lvl="6" marL="2743200" marR="0" rtl="0" algn="ctr">
              <a:lnSpc>
                <a:spcPct val="90000"/>
              </a:lnSpc>
              <a:spcBef>
                <a:spcPts val="500"/>
              </a:spcBef>
              <a:buClr>
                <a:schemeClr val="dk1"/>
              </a:buClr>
              <a:buFont typeface="Arial"/>
              <a:buNone/>
              <a:defRPr b="0" i="0" sz="1600" u="none" cap="none" strike="noStrike">
                <a:solidFill>
                  <a:schemeClr val="dk1"/>
                </a:solidFill>
                <a:latin typeface="Calibri"/>
                <a:ea typeface="Calibri"/>
                <a:cs typeface="Calibri"/>
                <a:sym typeface="Calibri"/>
              </a:defRPr>
            </a:lvl7pPr>
            <a:lvl8pPr indent="0" lvl="7" marL="3200400" marR="0" rtl="0" algn="ctr">
              <a:lnSpc>
                <a:spcPct val="90000"/>
              </a:lnSpc>
              <a:spcBef>
                <a:spcPts val="500"/>
              </a:spcBef>
              <a:buClr>
                <a:schemeClr val="dk1"/>
              </a:buClr>
              <a:buFont typeface="Arial"/>
              <a:buNone/>
              <a:defRPr b="0" i="0" sz="1600" u="none" cap="none" strike="noStrike">
                <a:solidFill>
                  <a:schemeClr val="dk1"/>
                </a:solidFill>
                <a:latin typeface="Calibri"/>
                <a:ea typeface="Calibri"/>
                <a:cs typeface="Calibri"/>
                <a:sym typeface="Calibri"/>
              </a:defRPr>
            </a:lvl8pPr>
            <a:lvl9pPr indent="0" lvl="8" marL="3657600" marR="0" rtl="0" algn="ctr">
              <a:lnSpc>
                <a:spcPct val="90000"/>
              </a:lnSpc>
              <a:spcBef>
                <a:spcPts val="500"/>
              </a:spcBef>
              <a:buClr>
                <a:schemeClr val="dk1"/>
              </a:buClr>
              <a:buFont typeface="Arial"/>
              <a:buNone/>
              <a:defRPr b="0" i="0" sz="1600" u="none" cap="none" strike="noStrike">
                <a:solidFill>
                  <a:schemeClr val="dk1"/>
                </a:solidFill>
                <a:latin typeface="Calibri"/>
                <a:ea typeface="Calibri"/>
                <a:cs typeface="Calibri"/>
                <a:sym typeface="Calibri"/>
              </a:defRPr>
            </a:lvl9pPr>
          </a:lstStyle>
          <a:p/>
        </p:txBody>
      </p:sp>
      <p:sp>
        <p:nvSpPr>
          <p:cNvPr id="128" name="Shape 128"/>
          <p:cNvSpPr txBox="1"/>
          <p:nvPr>
            <p:ph idx="10" type="dt"/>
          </p:nvPr>
        </p:nvSpPr>
        <p:spPr>
          <a:xfrm>
            <a:off x="628650" y="4767263"/>
            <a:ext cx="2057400" cy="273900"/>
          </a:xfrm>
          <a:prstGeom prst="rect">
            <a:avLst/>
          </a:prstGeom>
          <a:noFill/>
          <a:ln>
            <a:noFill/>
          </a:ln>
        </p:spPr>
        <p:txBody>
          <a:bodyPr anchorCtr="0" anchor="ctr" bIns="91425" lIns="91425" rIns="91425" tIns="91425"/>
          <a:lstStyle>
            <a:lvl1pPr indent="0" lvl="0" marL="0" marR="0" rtl="0" algn="l">
              <a:spcBef>
                <a:spcPts val="0"/>
              </a:spcBef>
              <a:buNone/>
              <a:defRPr sz="1200">
                <a:solidFill>
                  <a:srgbClr val="888888"/>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129" name="Shape 129"/>
          <p:cNvSpPr txBox="1"/>
          <p:nvPr>
            <p:ph idx="11" type="ftr"/>
          </p:nvPr>
        </p:nvSpPr>
        <p:spPr>
          <a:xfrm>
            <a:off x="3028950" y="4767263"/>
            <a:ext cx="3086100" cy="273900"/>
          </a:xfrm>
          <a:prstGeom prst="rect">
            <a:avLst/>
          </a:prstGeom>
          <a:noFill/>
          <a:ln>
            <a:noFill/>
          </a:ln>
        </p:spPr>
        <p:txBody>
          <a:bodyPr anchorCtr="0" anchor="ctr" bIns="91425" lIns="91425" rIns="91425" tIns="91425"/>
          <a:lstStyle>
            <a:lvl1pPr indent="0" lvl="0" marL="0" marR="0" rtl="0" algn="ctr">
              <a:spcBef>
                <a:spcPts val="0"/>
              </a:spcBef>
              <a:buNone/>
              <a:defRPr sz="1200">
                <a:solidFill>
                  <a:srgbClr val="888888"/>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130" name="Shape 130"/>
          <p:cNvSpPr txBox="1"/>
          <p:nvPr>
            <p:ph idx="12" type="sldNum"/>
          </p:nvPr>
        </p:nvSpPr>
        <p:spPr>
          <a:xfrm>
            <a:off x="6457950" y="4767263"/>
            <a:ext cx="2057400" cy="273900"/>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lang="nl-NL" sz="1200">
                <a:solidFill>
                  <a:srgbClr val="888888"/>
                </a:solidFill>
                <a:latin typeface="Calibri"/>
                <a:ea typeface="Calibri"/>
                <a:cs typeface="Calibri"/>
                <a:sym typeface="Calibri"/>
              </a:rPr>
              <a:t>‹#›</a:t>
            </a:fld>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obj">
  <p:cSld name="Title and Content">
    <p:spTree>
      <p:nvGrpSpPr>
        <p:cNvPr id="131" name="Shape 131"/>
        <p:cNvGrpSpPr/>
        <p:nvPr/>
      </p:nvGrpSpPr>
      <p:grpSpPr>
        <a:xfrm>
          <a:off x="0" y="0"/>
          <a:ext cx="0" cy="0"/>
          <a:chOff x="0" y="0"/>
          <a:chExt cx="0" cy="0"/>
        </a:xfrm>
      </p:grpSpPr>
      <p:sp>
        <p:nvSpPr>
          <p:cNvPr id="132" name="Shape 132"/>
          <p:cNvSpPr txBox="1"/>
          <p:nvPr>
            <p:ph type="title"/>
          </p:nvPr>
        </p:nvSpPr>
        <p:spPr>
          <a:xfrm>
            <a:off x="628650" y="273844"/>
            <a:ext cx="7886700" cy="994200"/>
          </a:xfrm>
          <a:prstGeom prst="rect">
            <a:avLst/>
          </a:prstGeom>
          <a:noFill/>
          <a:ln>
            <a:noFill/>
          </a:ln>
        </p:spPr>
        <p:txBody>
          <a:bodyPr anchorCtr="0" anchor="ctr" bIns="91425" lIns="91425" rIns="91425" tIns="91425"/>
          <a:lstStyle>
            <a:lvl1pPr indent="0" lvl="0" marL="0" marR="0" rtl="0" algn="l">
              <a:lnSpc>
                <a:spcPct val="90000"/>
              </a:lnSpc>
              <a:spcBef>
                <a:spcPts val="0"/>
              </a:spcBef>
              <a:buClr>
                <a:schemeClr val="dk1"/>
              </a:buClr>
              <a:buFont typeface="Calibri"/>
              <a:buNone/>
              <a:defRPr b="0" i="0" sz="4400" u="none" cap="none" strike="noStrike">
                <a:solidFill>
                  <a:schemeClr val="dk1"/>
                </a:solidFill>
                <a:latin typeface="Calibri"/>
                <a:ea typeface="Calibri"/>
                <a:cs typeface="Calibri"/>
                <a:sym typeface="Calibri"/>
              </a:defRPr>
            </a:lvl1pPr>
            <a:lvl2pPr indent="0" lvl="1" rtl="0">
              <a:spcBef>
                <a:spcPts val="0"/>
              </a:spcBef>
              <a:buNone/>
              <a:defRPr sz="1800"/>
            </a:lvl2pPr>
            <a:lvl3pPr indent="0" lvl="2" rtl="0">
              <a:spcBef>
                <a:spcPts val="0"/>
              </a:spcBef>
              <a:buNone/>
              <a:defRPr sz="1800"/>
            </a:lvl3pPr>
            <a:lvl4pPr indent="0" lvl="3" rtl="0">
              <a:spcBef>
                <a:spcPts val="0"/>
              </a:spcBef>
              <a:buNone/>
              <a:defRPr sz="1800"/>
            </a:lvl4pPr>
            <a:lvl5pPr indent="0" lvl="4" rtl="0">
              <a:spcBef>
                <a:spcPts val="0"/>
              </a:spcBef>
              <a:buNone/>
              <a:defRPr sz="1800"/>
            </a:lvl5pPr>
            <a:lvl6pPr indent="0" lvl="5" rtl="0">
              <a:spcBef>
                <a:spcPts val="0"/>
              </a:spcBef>
              <a:buNone/>
              <a:defRPr sz="1800"/>
            </a:lvl6pPr>
            <a:lvl7pPr indent="0" lvl="6" rtl="0">
              <a:spcBef>
                <a:spcPts val="0"/>
              </a:spcBef>
              <a:buNone/>
              <a:defRPr sz="1800"/>
            </a:lvl7pPr>
            <a:lvl8pPr indent="0" lvl="7" rtl="0">
              <a:spcBef>
                <a:spcPts val="0"/>
              </a:spcBef>
              <a:buNone/>
              <a:defRPr sz="1800"/>
            </a:lvl8pPr>
            <a:lvl9pPr indent="0" lvl="8" rtl="0">
              <a:spcBef>
                <a:spcPts val="0"/>
              </a:spcBef>
              <a:buNone/>
              <a:defRPr sz="1800"/>
            </a:lvl9pPr>
          </a:lstStyle>
          <a:p/>
        </p:txBody>
      </p:sp>
      <p:sp>
        <p:nvSpPr>
          <p:cNvPr id="133" name="Shape 133"/>
          <p:cNvSpPr txBox="1"/>
          <p:nvPr>
            <p:ph idx="1" type="body"/>
          </p:nvPr>
        </p:nvSpPr>
        <p:spPr>
          <a:xfrm>
            <a:off x="628650" y="1369218"/>
            <a:ext cx="7886700" cy="3263400"/>
          </a:xfrm>
          <a:prstGeom prst="rect">
            <a:avLst/>
          </a:prstGeom>
          <a:noFill/>
          <a:ln>
            <a:noFill/>
          </a:ln>
        </p:spPr>
        <p:txBody>
          <a:bodyPr anchorCtr="0" anchor="t" bIns="91425" lIns="91425" rIns="91425" tIns="91425"/>
          <a:lstStyle>
            <a:lvl1pPr indent="-50800" lvl="0" marL="228600" marR="0" rtl="0" algn="l">
              <a:lnSpc>
                <a:spcPct val="90000"/>
              </a:lnSpc>
              <a:spcBef>
                <a:spcPts val="1000"/>
              </a:spcBef>
              <a:buClr>
                <a:schemeClr val="dk1"/>
              </a:buClr>
              <a:buSzPct val="100000"/>
              <a:buFont typeface="Arial"/>
              <a:buChar char="•"/>
              <a:defRPr b="0" i="0" sz="2800" u="none" cap="none" strike="noStrike">
                <a:solidFill>
                  <a:schemeClr val="dk1"/>
                </a:solidFill>
                <a:latin typeface="Calibri"/>
                <a:ea typeface="Calibri"/>
                <a:cs typeface="Calibri"/>
                <a:sym typeface="Calibri"/>
              </a:defRPr>
            </a:lvl1pPr>
            <a:lvl2pPr indent="-76200" lvl="1" marL="685800" marR="0" rtl="0" algn="l">
              <a:lnSpc>
                <a:spcPct val="90000"/>
              </a:lnSpc>
              <a:spcBef>
                <a:spcPts val="500"/>
              </a:spcBef>
              <a:buClr>
                <a:schemeClr val="dk1"/>
              </a:buClr>
              <a:buSzPct val="100000"/>
              <a:buFont typeface="Arial"/>
              <a:buChar char="•"/>
              <a:defRPr b="0" i="0" sz="2400" u="none" cap="none" strike="noStrike">
                <a:solidFill>
                  <a:schemeClr val="dk1"/>
                </a:solidFill>
                <a:latin typeface="Calibri"/>
                <a:ea typeface="Calibri"/>
                <a:cs typeface="Calibri"/>
                <a:sym typeface="Calibri"/>
              </a:defRPr>
            </a:lvl2pPr>
            <a:lvl3pPr indent="-101600" lvl="2" marL="1143000" marR="0" rtl="0" algn="l">
              <a:lnSpc>
                <a:spcPct val="90000"/>
              </a:lnSpc>
              <a:spcBef>
                <a:spcPts val="5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3pPr>
            <a:lvl4pPr indent="-114300" lvl="3" marL="1600200" marR="0" rtl="0" algn="l">
              <a:lnSpc>
                <a:spcPct val="90000"/>
              </a:lnSpc>
              <a:spcBef>
                <a:spcPts val="500"/>
              </a:spcBef>
              <a:buClr>
                <a:schemeClr val="dk1"/>
              </a:buClr>
              <a:buSzPct val="100000"/>
              <a:buFont typeface="Arial"/>
              <a:buChar char="•"/>
              <a:defRPr b="0" i="0" sz="1800" u="none" cap="none" strike="noStrike">
                <a:solidFill>
                  <a:schemeClr val="dk1"/>
                </a:solidFill>
                <a:latin typeface="Calibri"/>
                <a:ea typeface="Calibri"/>
                <a:cs typeface="Calibri"/>
                <a:sym typeface="Calibri"/>
              </a:defRPr>
            </a:lvl4pPr>
            <a:lvl5pPr indent="-114300" lvl="4" marL="2057400" marR="0" rtl="0" algn="l">
              <a:lnSpc>
                <a:spcPct val="90000"/>
              </a:lnSpc>
              <a:spcBef>
                <a:spcPts val="500"/>
              </a:spcBef>
              <a:buClr>
                <a:schemeClr val="dk1"/>
              </a:buClr>
              <a:buSzPct val="100000"/>
              <a:buFont typeface="Arial"/>
              <a:buChar char="•"/>
              <a:defRPr b="0" i="0" sz="1800" u="none" cap="none" strike="noStrike">
                <a:solidFill>
                  <a:schemeClr val="dk1"/>
                </a:solidFill>
                <a:latin typeface="Calibri"/>
                <a:ea typeface="Calibri"/>
                <a:cs typeface="Calibri"/>
                <a:sym typeface="Calibri"/>
              </a:defRPr>
            </a:lvl5pPr>
            <a:lvl6pPr indent="-114300" lvl="5" marL="2514600" marR="0" rtl="0" algn="l">
              <a:lnSpc>
                <a:spcPct val="90000"/>
              </a:lnSpc>
              <a:spcBef>
                <a:spcPts val="500"/>
              </a:spcBef>
              <a:buClr>
                <a:schemeClr val="dk1"/>
              </a:buClr>
              <a:buSzPct val="100000"/>
              <a:buFont typeface="Arial"/>
              <a:buChar char="•"/>
              <a:defRPr b="0" i="0" sz="1800" u="none" cap="none" strike="noStrike">
                <a:solidFill>
                  <a:schemeClr val="dk1"/>
                </a:solidFill>
                <a:latin typeface="Calibri"/>
                <a:ea typeface="Calibri"/>
                <a:cs typeface="Calibri"/>
                <a:sym typeface="Calibri"/>
              </a:defRPr>
            </a:lvl6pPr>
            <a:lvl7pPr indent="-114300" lvl="6" marL="2971800" marR="0" rtl="0" algn="l">
              <a:lnSpc>
                <a:spcPct val="90000"/>
              </a:lnSpc>
              <a:spcBef>
                <a:spcPts val="500"/>
              </a:spcBef>
              <a:buClr>
                <a:schemeClr val="dk1"/>
              </a:buClr>
              <a:buSzPct val="100000"/>
              <a:buFont typeface="Arial"/>
              <a:buChar char="•"/>
              <a:defRPr b="0" i="0" sz="1800" u="none" cap="none" strike="noStrike">
                <a:solidFill>
                  <a:schemeClr val="dk1"/>
                </a:solidFill>
                <a:latin typeface="Calibri"/>
                <a:ea typeface="Calibri"/>
                <a:cs typeface="Calibri"/>
                <a:sym typeface="Calibri"/>
              </a:defRPr>
            </a:lvl7pPr>
            <a:lvl8pPr indent="-114300" lvl="7" marL="3429000" marR="0" rtl="0" algn="l">
              <a:lnSpc>
                <a:spcPct val="90000"/>
              </a:lnSpc>
              <a:spcBef>
                <a:spcPts val="500"/>
              </a:spcBef>
              <a:buClr>
                <a:schemeClr val="dk1"/>
              </a:buClr>
              <a:buSzPct val="100000"/>
              <a:buFont typeface="Arial"/>
              <a:buChar char="•"/>
              <a:defRPr b="0" i="0" sz="1800" u="none" cap="none" strike="noStrike">
                <a:solidFill>
                  <a:schemeClr val="dk1"/>
                </a:solidFill>
                <a:latin typeface="Calibri"/>
                <a:ea typeface="Calibri"/>
                <a:cs typeface="Calibri"/>
                <a:sym typeface="Calibri"/>
              </a:defRPr>
            </a:lvl8pPr>
            <a:lvl9pPr indent="-114300" lvl="8" marL="3886200" marR="0" rtl="0" algn="l">
              <a:lnSpc>
                <a:spcPct val="90000"/>
              </a:lnSpc>
              <a:spcBef>
                <a:spcPts val="500"/>
              </a:spcBef>
              <a:buClr>
                <a:schemeClr val="dk1"/>
              </a:buClr>
              <a:buSzPct val="100000"/>
              <a:buFont typeface="Arial"/>
              <a:buChar char="•"/>
              <a:defRPr b="0" i="0" sz="1800" u="none" cap="none" strike="noStrike">
                <a:solidFill>
                  <a:schemeClr val="dk1"/>
                </a:solidFill>
                <a:latin typeface="Calibri"/>
                <a:ea typeface="Calibri"/>
                <a:cs typeface="Calibri"/>
                <a:sym typeface="Calibri"/>
              </a:defRPr>
            </a:lvl9pPr>
          </a:lstStyle>
          <a:p/>
        </p:txBody>
      </p:sp>
      <p:sp>
        <p:nvSpPr>
          <p:cNvPr id="134" name="Shape 134"/>
          <p:cNvSpPr txBox="1"/>
          <p:nvPr>
            <p:ph idx="10" type="dt"/>
          </p:nvPr>
        </p:nvSpPr>
        <p:spPr>
          <a:xfrm>
            <a:off x="628650" y="4767263"/>
            <a:ext cx="2057400" cy="273900"/>
          </a:xfrm>
          <a:prstGeom prst="rect">
            <a:avLst/>
          </a:prstGeom>
          <a:noFill/>
          <a:ln>
            <a:noFill/>
          </a:ln>
        </p:spPr>
        <p:txBody>
          <a:bodyPr anchorCtr="0" anchor="ctr" bIns="91425" lIns="91425" rIns="91425" tIns="91425"/>
          <a:lstStyle>
            <a:lvl1pPr indent="0" lvl="0" marL="0" marR="0" rtl="0" algn="l">
              <a:spcBef>
                <a:spcPts val="0"/>
              </a:spcBef>
              <a:buNone/>
              <a:defRPr sz="1200">
                <a:solidFill>
                  <a:srgbClr val="888888"/>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135" name="Shape 135"/>
          <p:cNvSpPr txBox="1"/>
          <p:nvPr>
            <p:ph idx="11" type="ftr"/>
          </p:nvPr>
        </p:nvSpPr>
        <p:spPr>
          <a:xfrm>
            <a:off x="3028950" y="4767263"/>
            <a:ext cx="3086100" cy="273900"/>
          </a:xfrm>
          <a:prstGeom prst="rect">
            <a:avLst/>
          </a:prstGeom>
          <a:noFill/>
          <a:ln>
            <a:noFill/>
          </a:ln>
        </p:spPr>
        <p:txBody>
          <a:bodyPr anchorCtr="0" anchor="ctr" bIns="91425" lIns="91425" rIns="91425" tIns="91425"/>
          <a:lstStyle>
            <a:lvl1pPr indent="0" lvl="0" marL="0" marR="0" rtl="0" algn="ctr">
              <a:spcBef>
                <a:spcPts val="0"/>
              </a:spcBef>
              <a:buNone/>
              <a:defRPr sz="1200">
                <a:solidFill>
                  <a:srgbClr val="888888"/>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136" name="Shape 136"/>
          <p:cNvSpPr txBox="1"/>
          <p:nvPr>
            <p:ph idx="12" type="sldNum"/>
          </p:nvPr>
        </p:nvSpPr>
        <p:spPr>
          <a:xfrm>
            <a:off x="6457950" y="4767263"/>
            <a:ext cx="2057400" cy="273900"/>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lang="nl-NL" sz="1200">
                <a:solidFill>
                  <a:srgbClr val="888888"/>
                </a:solidFill>
                <a:latin typeface="Calibri"/>
                <a:ea typeface="Calibri"/>
                <a:cs typeface="Calibri"/>
                <a:sym typeface="Calibri"/>
              </a:rPr>
              <a:t>‹#›</a:t>
            </a:fld>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secHead">
  <p:cSld name="Section Header">
    <p:spTree>
      <p:nvGrpSpPr>
        <p:cNvPr id="137" name="Shape 137"/>
        <p:cNvGrpSpPr/>
        <p:nvPr/>
      </p:nvGrpSpPr>
      <p:grpSpPr>
        <a:xfrm>
          <a:off x="0" y="0"/>
          <a:ext cx="0" cy="0"/>
          <a:chOff x="0" y="0"/>
          <a:chExt cx="0" cy="0"/>
        </a:xfrm>
      </p:grpSpPr>
      <p:sp>
        <p:nvSpPr>
          <p:cNvPr id="138" name="Shape 138"/>
          <p:cNvSpPr txBox="1"/>
          <p:nvPr>
            <p:ph type="title"/>
          </p:nvPr>
        </p:nvSpPr>
        <p:spPr>
          <a:xfrm>
            <a:off x="623887" y="1282304"/>
            <a:ext cx="7886700" cy="2139600"/>
          </a:xfrm>
          <a:prstGeom prst="rect">
            <a:avLst/>
          </a:prstGeom>
          <a:noFill/>
          <a:ln>
            <a:noFill/>
          </a:ln>
        </p:spPr>
        <p:txBody>
          <a:bodyPr anchorCtr="0" anchor="b" bIns="91425" lIns="91425" rIns="91425" tIns="91425"/>
          <a:lstStyle>
            <a:lvl1pPr indent="0" lvl="0" marL="0" marR="0" rtl="0" algn="l">
              <a:lnSpc>
                <a:spcPct val="90000"/>
              </a:lnSpc>
              <a:spcBef>
                <a:spcPts val="0"/>
              </a:spcBef>
              <a:buClr>
                <a:schemeClr val="dk1"/>
              </a:buClr>
              <a:buFont typeface="Calibri"/>
              <a:buNone/>
              <a:defRPr b="0" i="0" sz="6000" u="none" cap="none" strike="noStrike">
                <a:solidFill>
                  <a:schemeClr val="dk1"/>
                </a:solidFill>
                <a:latin typeface="Calibri"/>
                <a:ea typeface="Calibri"/>
                <a:cs typeface="Calibri"/>
                <a:sym typeface="Calibri"/>
              </a:defRPr>
            </a:lvl1pPr>
            <a:lvl2pPr indent="0" lvl="1" rtl="0">
              <a:spcBef>
                <a:spcPts val="0"/>
              </a:spcBef>
              <a:buNone/>
              <a:defRPr sz="1800"/>
            </a:lvl2pPr>
            <a:lvl3pPr indent="0" lvl="2" rtl="0">
              <a:spcBef>
                <a:spcPts val="0"/>
              </a:spcBef>
              <a:buNone/>
              <a:defRPr sz="1800"/>
            </a:lvl3pPr>
            <a:lvl4pPr indent="0" lvl="3" rtl="0">
              <a:spcBef>
                <a:spcPts val="0"/>
              </a:spcBef>
              <a:buNone/>
              <a:defRPr sz="1800"/>
            </a:lvl4pPr>
            <a:lvl5pPr indent="0" lvl="4" rtl="0">
              <a:spcBef>
                <a:spcPts val="0"/>
              </a:spcBef>
              <a:buNone/>
              <a:defRPr sz="1800"/>
            </a:lvl5pPr>
            <a:lvl6pPr indent="0" lvl="5" rtl="0">
              <a:spcBef>
                <a:spcPts val="0"/>
              </a:spcBef>
              <a:buNone/>
              <a:defRPr sz="1800"/>
            </a:lvl6pPr>
            <a:lvl7pPr indent="0" lvl="6" rtl="0">
              <a:spcBef>
                <a:spcPts val="0"/>
              </a:spcBef>
              <a:buNone/>
              <a:defRPr sz="1800"/>
            </a:lvl7pPr>
            <a:lvl8pPr indent="0" lvl="7" rtl="0">
              <a:spcBef>
                <a:spcPts val="0"/>
              </a:spcBef>
              <a:buNone/>
              <a:defRPr sz="1800"/>
            </a:lvl8pPr>
            <a:lvl9pPr indent="0" lvl="8" rtl="0">
              <a:spcBef>
                <a:spcPts val="0"/>
              </a:spcBef>
              <a:buNone/>
              <a:defRPr sz="1800"/>
            </a:lvl9pPr>
          </a:lstStyle>
          <a:p/>
        </p:txBody>
      </p:sp>
      <p:sp>
        <p:nvSpPr>
          <p:cNvPr id="139" name="Shape 139"/>
          <p:cNvSpPr txBox="1"/>
          <p:nvPr>
            <p:ph idx="1" type="body"/>
          </p:nvPr>
        </p:nvSpPr>
        <p:spPr>
          <a:xfrm>
            <a:off x="623887" y="3442098"/>
            <a:ext cx="7886700" cy="1125300"/>
          </a:xfrm>
          <a:prstGeom prst="rect">
            <a:avLst/>
          </a:prstGeom>
          <a:noFill/>
          <a:ln>
            <a:noFill/>
          </a:ln>
        </p:spPr>
        <p:txBody>
          <a:bodyPr anchorCtr="0" anchor="t" bIns="91425" lIns="91425" rIns="91425" tIns="91425"/>
          <a:lstStyle>
            <a:lvl1pPr indent="0" lvl="0" marL="0" marR="0" rtl="0" algn="l">
              <a:lnSpc>
                <a:spcPct val="90000"/>
              </a:lnSpc>
              <a:spcBef>
                <a:spcPts val="1000"/>
              </a:spcBef>
              <a:buClr>
                <a:schemeClr val="dk1"/>
              </a:buClr>
              <a:buFont typeface="Arial"/>
              <a:buNone/>
              <a:defRPr b="0" i="0" sz="2400" u="none" cap="none" strike="noStrike">
                <a:solidFill>
                  <a:schemeClr val="dk1"/>
                </a:solidFill>
                <a:latin typeface="Calibri"/>
                <a:ea typeface="Calibri"/>
                <a:cs typeface="Calibri"/>
                <a:sym typeface="Calibri"/>
              </a:defRPr>
            </a:lvl1pPr>
            <a:lvl2pPr indent="0" lvl="1" marL="457200" marR="0" rtl="0" algn="l">
              <a:lnSpc>
                <a:spcPct val="90000"/>
              </a:lnSpc>
              <a:spcBef>
                <a:spcPts val="500"/>
              </a:spcBef>
              <a:buClr>
                <a:srgbClr val="888888"/>
              </a:buClr>
              <a:buFont typeface="Arial"/>
              <a:buNone/>
              <a:defRPr b="0" i="0" sz="2000" u="none" cap="none" strike="noStrike">
                <a:solidFill>
                  <a:srgbClr val="888888"/>
                </a:solidFill>
                <a:latin typeface="Calibri"/>
                <a:ea typeface="Calibri"/>
                <a:cs typeface="Calibri"/>
                <a:sym typeface="Calibri"/>
              </a:defRPr>
            </a:lvl2pPr>
            <a:lvl3pPr indent="0" lvl="2" marL="914400" marR="0" rtl="0" algn="l">
              <a:lnSpc>
                <a:spcPct val="90000"/>
              </a:lnSpc>
              <a:spcBef>
                <a:spcPts val="500"/>
              </a:spcBef>
              <a:buClr>
                <a:srgbClr val="888888"/>
              </a:buClr>
              <a:buFont typeface="Arial"/>
              <a:buNone/>
              <a:defRPr b="0" i="0" sz="1800" u="none" cap="none" strike="noStrike">
                <a:solidFill>
                  <a:srgbClr val="888888"/>
                </a:solidFill>
                <a:latin typeface="Calibri"/>
                <a:ea typeface="Calibri"/>
                <a:cs typeface="Calibri"/>
                <a:sym typeface="Calibri"/>
              </a:defRPr>
            </a:lvl3pPr>
            <a:lvl4pPr indent="0" lvl="3" marL="1371600" marR="0" rtl="0" algn="l">
              <a:lnSpc>
                <a:spcPct val="90000"/>
              </a:lnSpc>
              <a:spcBef>
                <a:spcPts val="500"/>
              </a:spcBef>
              <a:buClr>
                <a:srgbClr val="888888"/>
              </a:buClr>
              <a:buFont typeface="Arial"/>
              <a:buNone/>
              <a:defRPr b="0" i="0" sz="1600" u="none" cap="none" strike="noStrike">
                <a:solidFill>
                  <a:srgbClr val="888888"/>
                </a:solidFill>
                <a:latin typeface="Calibri"/>
                <a:ea typeface="Calibri"/>
                <a:cs typeface="Calibri"/>
                <a:sym typeface="Calibri"/>
              </a:defRPr>
            </a:lvl4pPr>
            <a:lvl5pPr indent="0" lvl="4" marL="1828800" marR="0" rtl="0" algn="l">
              <a:lnSpc>
                <a:spcPct val="90000"/>
              </a:lnSpc>
              <a:spcBef>
                <a:spcPts val="500"/>
              </a:spcBef>
              <a:buClr>
                <a:srgbClr val="888888"/>
              </a:buClr>
              <a:buFont typeface="Arial"/>
              <a:buNone/>
              <a:defRPr b="0" i="0" sz="1600" u="none" cap="none" strike="noStrike">
                <a:solidFill>
                  <a:srgbClr val="888888"/>
                </a:solidFill>
                <a:latin typeface="Calibri"/>
                <a:ea typeface="Calibri"/>
                <a:cs typeface="Calibri"/>
                <a:sym typeface="Calibri"/>
              </a:defRPr>
            </a:lvl5pPr>
            <a:lvl6pPr indent="0" lvl="5" marL="2286000" marR="0" rtl="0" algn="l">
              <a:lnSpc>
                <a:spcPct val="90000"/>
              </a:lnSpc>
              <a:spcBef>
                <a:spcPts val="500"/>
              </a:spcBef>
              <a:buClr>
                <a:srgbClr val="888888"/>
              </a:buClr>
              <a:buFont typeface="Arial"/>
              <a:buNone/>
              <a:defRPr b="0" i="0" sz="1600" u="none" cap="none" strike="noStrike">
                <a:solidFill>
                  <a:srgbClr val="888888"/>
                </a:solidFill>
                <a:latin typeface="Calibri"/>
                <a:ea typeface="Calibri"/>
                <a:cs typeface="Calibri"/>
                <a:sym typeface="Calibri"/>
              </a:defRPr>
            </a:lvl6pPr>
            <a:lvl7pPr indent="0" lvl="6" marL="2743200" marR="0" rtl="0" algn="l">
              <a:lnSpc>
                <a:spcPct val="90000"/>
              </a:lnSpc>
              <a:spcBef>
                <a:spcPts val="500"/>
              </a:spcBef>
              <a:buClr>
                <a:srgbClr val="888888"/>
              </a:buClr>
              <a:buFont typeface="Arial"/>
              <a:buNone/>
              <a:defRPr b="0" i="0" sz="1600" u="none" cap="none" strike="noStrike">
                <a:solidFill>
                  <a:srgbClr val="888888"/>
                </a:solidFill>
                <a:latin typeface="Calibri"/>
                <a:ea typeface="Calibri"/>
                <a:cs typeface="Calibri"/>
                <a:sym typeface="Calibri"/>
              </a:defRPr>
            </a:lvl7pPr>
            <a:lvl8pPr indent="0" lvl="7" marL="3200400" marR="0" rtl="0" algn="l">
              <a:lnSpc>
                <a:spcPct val="90000"/>
              </a:lnSpc>
              <a:spcBef>
                <a:spcPts val="500"/>
              </a:spcBef>
              <a:buClr>
                <a:srgbClr val="888888"/>
              </a:buClr>
              <a:buFont typeface="Arial"/>
              <a:buNone/>
              <a:defRPr b="0" i="0" sz="1600" u="none" cap="none" strike="noStrike">
                <a:solidFill>
                  <a:srgbClr val="888888"/>
                </a:solidFill>
                <a:latin typeface="Calibri"/>
                <a:ea typeface="Calibri"/>
                <a:cs typeface="Calibri"/>
                <a:sym typeface="Calibri"/>
              </a:defRPr>
            </a:lvl8pPr>
            <a:lvl9pPr indent="0" lvl="8" marL="3657600" marR="0" rtl="0" algn="l">
              <a:lnSpc>
                <a:spcPct val="90000"/>
              </a:lnSpc>
              <a:spcBef>
                <a:spcPts val="500"/>
              </a:spcBef>
              <a:buClr>
                <a:srgbClr val="888888"/>
              </a:buClr>
              <a:buFont typeface="Arial"/>
              <a:buNone/>
              <a:defRPr b="0" i="0" sz="1600" u="none" cap="none" strike="noStrike">
                <a:solidFill>
                  <a:srgbClr val="888888"/>
                </a:solidFill>
                <a:latin typeface="Calibri"/>
                <a:ea typeface="Calibri"/>
                <a:cs typeface="Calibri"/>
                <a:sym typeface="Calibri"/>
              </a:defRPr>
            </a:lvl9pPr>
          </a:lstStyle>
          <a:p/>
        </p:txBody>
      </p:sp>
      <p:sp>
        <p:nvSpPr>
          <p:cNvPr id="140" name="Shape 140"/>
          <p:cNvSpPr txBox="1"/>
          <p:nvPr>
            <p:ph idx="10" type="dt"/>
          </p:nvPr>
        </p:nvSpPr>
        <p:spPr>
          <a:xfrm>
            <a:off x="628650" y="4767263"/>
            <a:ext cx="2057400" cy="273900"/>
          </a:xfrm>
          <a:prstGeom prst="rect">
            <a:avLst/>
          </a:prstGeom>
          <a:noFill/>
          <a:ln>
            <a:noFill/>
          </a:ln>
        </p:spPr>
        <p:txBody>
          <a:bodyPr anchorCtr="0" anchor="ctr" bIns="91425" lIns="91425" rIns="91425" tIns="91425"/>
          <a:lstStyle>
            <a:lvl1pPr indent="0" lvl="0" marL="0" marR="0" rtl="0" algn="l">
              <a:spcBef>
                <a:spcPts val="0"/>
              </a:spcBef>
              <a:buNone/>
              <a:defRPr sz="1200">
                <a:solidFill>
                  <a:srgbClr val="888888"/>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141" name="Shape 141"/>
          <p:cNvSpPr txBox="1"/>
          <p:nvPr>
            <p:ph idx="11" type="ftr"/>
          </p:nvPr>
        </p:nvSpPr>
        <p:spPr>
          <a:xfrm>
            <a:off x="3028950" y="4767263"/>
            <a:ext cx="3086100" cy="273900"/>
          </a:xfrm>
          <a:prstGeom prst="rect">
            <a:avLst/>
          </a:prstGeom>
          <a:noFill/>
          <a:ln>
            <a:noFill/>
          </a:ln>
        </p:spPr>
        <p:txBody>
          <a:bodyPr anchorCtr="0" anchor="ctr" bIns="91425" lIns="91425" rIns="91425" tIns="91425"/>
          <a:lstStyle>
            <a:lvl1pPr indent="0" lvl="0" marL="0" marR="0" rtl="0" algn="ctr">
              <a:spcBef>
                <a:spcPts val="0"/>
              </a:spcBef>
              <a:buNone/>
              <a:defRPr sz="1200">
                <a:solidFill>
                  <a:srgbClr val="888888"/>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142" name="Shape 142"/>
          <p:cNvSpPr txBox="1"/>
          <p:nvPr>
            <p:ph idx="12" type="sldNum"/>
          </p:nvPr>
        </p:nvSpPr>
        <p:spPr>
          <a:xfrm>
            <a:off x="6457950" y="4767263"/>
            <a:ext cx="2057400" cy="273900"/>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lang="nl-NL" sz="1200">
                <a:solidFill>
                  <a:srgbClr val="888888"/>
                </a:solidFill>
                <a:latin typeface="Calibri"/>
                <a:ea typeface="Calibri"/>
                <a:cs typeface="Calibri"/>
                <a:sym typeface="Calibri"/>
              </a:rPr>
              <a:t>‹#›</a:t>
            </a:fld>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Obj">
  <p:cSld name="Two Content">
    <p:spTree>
      <p:nvGrpSpPr>
        <p:cNvPr id="143" name="Shape 143"/>
        <p:cNvGrpSpPr/>
        <p:nvPr/>
      </p:nvGrpSpPr>
      <p:grpSpPr>
        <a:xfrm>
          <a:off x="0" y="0"/>
          <a:ext cx="0" cy="0"/>
          <a:chOff x="0" y="0"/>
          <a:chExt cx="0" cy="0"/>
        </a:xfrm>
      </p:grpSpPr>
      <p:sp>
        <p:nvSpPr>
          <p:cNvPr id="144" name="Shape 144"/>
          <p:cNvSpPr txBox="1"/>
          <p:nvPr>
            <p:ph type="title"/>
          </p:nvPr>
        </p:nvSpPr>
        <p:spPr>
          <a:xfrm>
            <a:off x="628650" y="273844"/>
            <a:ext cx="7886700" cy="994200"/>
          </a:xfrm>
          <a:prstGeom prst="rect">
            <a:avLst/>
          </a:prstGeom>
          <a:noFill/>
          <a:ln>
            <a:noFill/>
          </a:ln>
        </p:spPr>
        <p:txBody>
          <a:bodyPr anchorCtr="0" anchor="ctr" bIns="91425" lIns="91425" rIns="91425" tIns="91425"/>
          <a:lstStyle>
            <a:lvl1pPr indent="0" lvl="0" marL="0" marR="0" rtl="0" algn="l">
              <a:lnSpc>
                <a:spcPct val="90000"/>
              </a:lnSpc>
              <a:spcBef>
                <a:spcPts val="0"/>
              </a:spcBef>
              <a:buClr>
                <a:schemeClr val="dk1"/>
              </a:buClr>
              <a:buFont typeface="Calibri"/>
              <a:buNone/>
              <a:defRPr b="0" i="0" sz="4400" u="none" cap="none" strike="noStrike">
                <a:solidFill>
                  <a:schemeClr val="dk1"/>
                </a:solidFill>
                <a:latin typeface="Calibri"/>
                <a:ea typeface="Calibri"/>
                <a:cs typeface="Calibri"/>
                <a:sym typeface="Calibri"/>
              </a:defRPr>
            </a:lvl1pPr>
            <a:lvl2pPr indent="0" lvl="1" rtl="0">
              <a:spcBef>
                <a:spcPts val="0"/>
              </a:spcBef>
              <a:buNone/>
              <a:defRPr sz="1800"/>
            </a:lvl2pPr>
            <a:lvl3pPr indent="0" lvl="2" rtl="0">
              <a:spcBef>
                <a:spcPts val="0"/>
              </a:spcBef>
              <a:buNone/>
              <a:defRPr sz="1800"/>
            </a:lvl3pPr>
            <a:lvl4pPr indent="0" lvl="3" rtl="0">
              <a:spcBef>
                <a:spcPts val="0"/>
              </a:spcBef>
              <a:buNone/>
              <a:defRPr sz="1800"/>
            </a:lvl4pPr>
            <a:lvl5pPr indent="0" lvl="4" rtl="0">
              <a:spcBef>
                <a:spcPts val="0"/>
              </a:spcBef>
              <a:buNone/>
              <a:defRPr sz="1800"/>
            </a:lvl5pPr>
            <a:lvl6pPr indent="0" lvl="5" rtl="0">
              <a:spcBef>
                <a:spcPts val="0"/>
              </a:spcBef>
              <a:buNone/>
              <a:defRPr sz="1800"/>
            </a:lvl6pPr>
            <a:lvl7pPr indent="0" lvl="6" rtl="0">
              <a:spcBef>
                <a:spcPts val="0"/>
              </a:spcBef>
              <a:buNone/>
              <a:defRPr sz="1800"/>
            </a:lvl7pPr>
            <a:lvl8pPr indent="0" lvl="7" rtl="0">
              <a:spcBef>
                <a:spcPts val="0"/>
              </a:spcBef>
              <a:buNone/>
              <a:defRPr sz="1800"/>
            </a:lvl8pPr>
            <a:lvl9pPr indent="0" lvl="8" rtl="0">
              <a:spcBef>
                <a:spcPts val="0"/>
              </a:spcBef>
              <a:buNone/>
              <a:defRPr sz="1800"/>
            </a:lvl9pPr>
          </a:lstStyle>
          <a:p/>
        </p:txBody>
      </p:sp>
      <p:sp>
        <p:nvSpPr>
          <p:cNvPr id="145" name="Shape 145"/>
          <p:cNvSpPr txBox="1"/>
          <p:nvPr>
            <p:ph idx="1" type="body"/>
          </p:nvPr>
        </p:nvSpPr>
        <p:spPr>
          <a:xfrm>
            <a:off x="628650" y="1369218"/>
            <a:ext cx="3886200" cy="3263400"/>
          </a:xfrm>
          <a:prstGeom prst="rect">
            <a:avLst/>
          </a:prstGeom>
          <a:noFill/>
          <a:ln>
            <a:noFill/>
          </a:ln>
        </p:spPr>
        <p:txBody>
          <a:bodyPr anchorCtr="0" anchor="t" bIns="91425" lIns="91425" rIns="91425" tIns="91425"/>
          <a:lstStyle>
            <a:lvl1pPr indent="-50800" lvl="0" marL="228600" marR="0" rtl="0" algn="l">
              <a:lnSpc>
                <a:spcPct val="90000"/>
              </a:lnSpc>
              <a:spcBef>
                <a:spcPts val="1000"/>
              </a:spcBef>
              <a:buClr>
                <a:schemeClr val="dk1"/>
              </a:buClr>
              <a:buSzPct val="100000"/>
              <a:buFont typeface="Arial"/>
              <a:buChar char="•"/>
              <a:defRPr b="0" i="0" sz="2800" u="none" cap="none" strike="noStrike">
                <a:solidFill>
                  <a:schemeClr val="dk1"/>
                </a:solidFill>
                <a:latin typeface="Calibri"/>
                <a:ea typeface="Calibri"/>
                <a:cs typeface="Calibri"/>
                <a:sym typeface="Calibri"/>
              </a:defRPr>
            </a:lvl1pPr>
            <a:lvl2pPr indent="-76200" lvl="1" marL="685800" marR="0" rtl="0" algn="l">
              <a:lnSpc>
                <a:spcPct val="90000"/>
              </a:lnSpc>
              <a:spcBef>
                <a:spcPts val="500"/>
              </a:spcBef>
              <a:buClr>
                <a:schemeClr val="dk1"/>
              </a:buClr>
              <a:buSzPct val="100000"/>
              <a:buFont typeface="Arial"/>
              <a:buChar char="•"/>
              <a:defRPr b="0" i="0" sz="2400" u="none" cap="none" strike="noStrike">
                <a:solidFill>
                  <a:schemeClr val="dk1"/>
                </a:solidFill>
                <a:latin typeface="Calibri"/>
                <a:ea typeface="Calibri"/>
                <a:cs typeface="Calibri"/>
                <a:sym typeface="Calibri"/>
              </a:defRPr>
            </a:lvl2pPr>
            <a:lvl3pPr indent="-101600" lvl="2" marL="1143000" marR="0" rtl="0" algn="l">
              <a:lnSpc>
                <a:spcPct val="90000"/>
              </a:lnSpc>
              <a:spcBef>
                <a:spcPts val="5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3pPr>
            <a:lvl4pPr indent="-114300" lvl="3" marL="1600200" marR="0" rtl="0" algn="l">
              <a:lnSpc>
                <a:spcPct val="90000"/>
              </a:lnSpc>
              <a:spcBef>
                <a:spcPts val="500"/>
              </a:spcBef>
              <a:buClr>
                <a:schemeClr val="dk1"/>
              </a:buClr>
              <a:buSzPct val="100000"/>
              <a:buFont typeface="Arial"/>
              <a:buChar char="•"/>
              <a:defRPr b="0" i="0" sz="1800" u="none" cap="none" strike="noStrike">
                <a:solidFill>
                  <a:schemeClr val="dk1"/>
                </a:solidFill>
                <a:latin typeface="Calibri"/>
                <a:ea typeface="Calibri"/>
                <a:cs typeface="Calibri"/>
                <a:sym typeface="Calibri"/>
              </a:defRPr>
            </a:lvl4pPr>
            <a:lvl5pPr indent="-114300" lvl="4" marL="2057400" marR="0" rtl="0" algn="l">
              <a:lnSpc>
                <a:spcPct val="90000"/>
              </a:lnSpc>
              <a:spcBef>
                <a:spcPts val="500"/>
              </a:spcBef>
              <a:buClr>
                <a:schemeClr val="dk1"/>
              </a:buClr>
              <a:buSzPct val="100000"/>
              <a:buFont typeface="Arial"/>
              <a:buChar char="•"/>
              <a:defRPr b="0" i="0" sz="1800" u="none" cap="none" strike="noStrike">
                <a:solidFill>
                  <a:schemeClr val="dk1"/>
                </a:solidFill>
                <a:latin typeface="Calibri"/>
                <a:ea typeface="Calibri"/>
                <a:cs typeface="Calibri"/>
                <a:sym typeface="Calibri"/>
              </a:defRPr>
            </a:lvl5pPr>
            <a:lvl6pPr indent="-114300" lvl="5" marL="2514600" marR="0" rtl="0" algn="l">
              <a:lnSpc>
                <a:spcPct val="90000"/>
              </a:lnSpc>
              <a:spcBef>
                <a:spcPts val="500"/>
              </a:spcBef>
              <a:buClr>
                <a:schemeClr val="dk1"/>
              </a:buClr>
              <a:buSzPct val="100000"/>
              <a:buFont typeface="Arial"/>
              <a:buChar char="•"/>
              <a:defRPr b="0" i="0" sz="1800" u="none" cap="none" strike="noStrike">
                <a:solidFill>
                  <a:schemeClr val="dk1"/>
                </a:solidFill>
                <a:latin typeface="Calibri"/>
                <a:ea typeface="Calibri"/>
                <a:cs typeface="Calibri"/>
                <a:sym typeface="Calibri"/>
              </a:defRPr>
            </a:lvl6pPr>
            <a:lvl7pPr indent="-114300" lvl="6" marL="2971800" marR="0" rtl="0" algn="l">
              <a:lnSpc>
                <a:spcPct val="90000"/>
              </a:lnSpc>
              <a:spcBef>
                <a:spcPts val="500"/>
              </a:spcBef>
              <a:buClr>
                <a:schemeClr val="dk1"/>
              </a:buClr>
              <a:buSzPct val="100000"/>
              <a:buFont typeface="Arial"/>
              <a:buChar char="•"/>
              <a:defRPr b="0" i="0" sz="1800" u="none" cap="none" strike="noStrike">
                <a:solidFill>
                  <a:schemeClr val="dk1"/>
                </a:solidFill>
                <a:latin typeface="Calibri"/>
                <a:ea typeface="Calibri"/>
                <a:cs typeface="Calibri"/>
                <a:sym typeface="Calibri"/>
              </a:defRPr>
            </a:lvl7pPr>
            <a:lvl8pPr indent="-114300" lvl="7" marL="3429000" marR="0" rtl="0" algn="l">
              <a:lnSpc>
                <a:spcPct val="90000"/>
              </a:lnSpc>
              <a:spcBef>
                <a:spcPts val="500"/>
              </a:spcBef>
              <a:buClr>
                <a:schemeClr val="dk1"/>
              </a:buClr>
              <a:buSzPct val="100000"/>
              <a:buFont typeface="Arial"/>
              <a:buChar char="•"/>
              <a:defRPr b="0" i="0" sz="1800" u="none" cap="none" strike="noStrike">
                <a:solidFill>
                  <a:schemeClr val="dk1"/>
                </a:solidFill>
                <a:latin typeface="Calibri"/>
                <a:ea typeface="Calibri"/>
                <a:cs typeface="Calibri"/>
                <a:sym typeface="Calibri"/>
              </a:defRPr>
            </a:lvl8pPr>
            <a:lvl9pPr indent="-114300" lvl="8" marL="3886200" marR="0" rtl="0" algn="l">
              <a:lnSpc>
                <a:spcPct val="90000"/>
              </a:lnSpc>
              <a:spcBef>
                <a:spcPts val="500"/>
              </a:spcBef>
              <a:buClr>
                <a:schemeClr val="dk1"/>
              </a:buClr>
              <a:buSzPct val="100000"/>
              <a:buFont typeface="Arial"/>
              <a:buChar char="•"/>
              <a:defRPr b="0" i="0" sz="1800" u="none" cap="none" strike="noStrike">
                <a:solidFill>
                  <a:schemeClr val="dk1"/>
                </a:solidFill>
                <a:latin typeface="Calibri"/>
                <a:ea typeface="Calibri"/>
                <a:cs typeface="Calibri"/>
                <a:sym typeface="Calibri"/>
              </a:defRPr>
            </a:lvl9pPr>
          </a:lstStyle>
          <a:p/>
        </p:txBody>
      </p:sp>
      <p:sp>
        <p:nvSpPr>
          <p:cNvPr id="146" name="Shape 146"/>
          <p:cNvSpPr txBox="1"/>
          <p:nvPr>
            <p:ph idx="2" type="body"/>
          </p:nvPr>
        </p:nvSpPr>
        <p:spPr>
          <a:xfrm>
            <a:off x="4629150" y="1369218"/>
            <a:ext cx="3886200" cy="3263400"/>
          </a:xfrm>
          <a:prstGeom prst="rect">
            <a:avLst/>
          </a:prstGeom>
          <a:noFill/>
          <a:ln>
            <a:noFill/>
          </a:ln>
        </p:spPr>
        <p:txBody>
          <a:bodyPr anchorCtr="0" anchor="t" bIns="91425" lIns="91425" rIns="91425" tIns="91425"/>
          <a:lstStyle>
            <a:lvl1pPr indent="-50800" lvl="0" marL="228600" marR="0" rtl="0" algn="l">
              <a:lnSpc>
                <a:spcPct val="90000"/>
              </a:lnSpc>
              <a:spcBef>
                <a:spcPts val="1000"/>
              </a:spcBef>
              <a:buClr>
                <a:schemeClr val="dk1"/>
              </a:buClr>
              <a:buSzPct val="100000"/>
              <a:buFont typeface="Arial"/>
              <a:buChar char="•"/>
              <a:defRPr b="0" i="0" sz="2800" u="none" cap="none" strike="noStrike">
                <a:solidFill>
                  <a:schemeClr val="dk1"/>
                </a:solidFill>
                <a:latin typeface="Calibri"/>
                <a:ea typeface="Calibri"/>
                <a:cs typeface="Calibri"/>
                <a:sym typeface="Calibri"/>
              </a:defRPr>
            </a:lvl1pPr>
            <a:lvl2pPr indent="-76200" lvl="1" marL="685800" marR="0" rtl="0" algn="l">
              <a:lnSpc>
                <a:spcPct val="90000"/>
              </a:lnSpc>
              <a:spcBef>
                <a:spcPts val="500"/>
              </a:spcBef>
              <a:buClr>
                <a:schemeClr val="dk1"/>
              </a:buClr>
              <a:buSzPct val="100000"/>
              <a:buFont typeface="Arial"/>
              <a:buChar char="•"/>
              <a:defRPr b="0" i="0" sz="2400" u="none" cap="none" strike="noStrike">
                <a:solidFill>
                  <a:schemeClr val="dk1"/>
                </a:solidFill>
                <a:latin typeface="Calibri"/>
                <a:ea typeface="Calibri"/>
                <a:cs typeface="Calibri"/>
                <a:sym typeface="Calibri"/>
              </a:defRPr>
            </a:lvl2pPr>
            <a:lvl3pPr indent="-101600" lvl="2" marL="1143000" marR="0" rtl="0" algn="l">
              <a:lnSpc>
                <a:spcPct val="90000"/>
              </a:lnSpc>
              <a:spcBef>
                <a:spcPts val="5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3pPr>
            <a:lvl4pPr indent="-114300" lvl="3" marL="1600200" marR="0" rtl="0" algn="l">
              <a:lnSpc>
                <a:spcPct val="90000"/>
              </a:lnSpc>
              <a:spcBef>
                <a:spcPts val="500"/>
              </a:spcBef>
              <a:buClr>
                <a:schemeClr val="dk1"/>
              </a:buClr>
              <a:buSzPct val="100000"/>
              <a:buFont typeface="Arial"/>
              <a:buChar char="•"/>
              <a:defRPr b="0" i="0" sz="1800" u="none" cap="none" strike="noStrike">
                <a:solidFill>
                  <a:schemeClr val="dk1"/>
                </a:solidFill>
                <a:latin typeface="Calibri"/>
                <a:ea typeface="Calibri"/>
                <a:cs typeface="Calibri"/>
                <a:sym typeface="Calibri"/>
              </a:defRPr>
            </a:lvl4pPr>
            <a:lvl5pPr indent="-114300" lvl="4" marL="2057400" marR="0" rtl="0" algn="l">
              <a:lnSpc>
                <a:spcPct val="90000"/>
              </a:lnSpc>
              <a:spcBef>
                <a:spcPts val="500"/>
              </a:spcBef>
              <a:buClr>
                <a:schemeClr val="dk1"/>
              </a:buClr>
              <a:buSzPct val="100000"/>
              <a:buFont typeface="Arial"/>
              <a:buChar char="•"/>
              <a:defRPr b="0" i="0" sz="1800" u="none" cap="none" strike="noStrike">
                <a:solidFill>
                  <a:schemeClr val="dk1"/>
                </a:solidFill>
                <a:latin typeface="Calibri"/>
                <a:ea typeface="Calibri"/>
                <a:cs typeface="Calibri"/>
                <a:sym typeface="Calibri"/>
              </a:defRPr>
            </a:lvl5pPr>
            <a:lvl6pPr indent="-114300" lvl="5" marL="2514600" marR="0" rtl="0" algn="l">
              <a:lnSpc>
                <a:spcPct val="90000"/>
              </a:lnSpc>
              <a:spcBef>
                <a:spcPts val="500"/>
              </a:spcBef>
              <a:buClr>
                <a:schemeClr val="dk1"/>
              </a:buClr>
              <a:buSzPct val="100000"/>
              <a:buFont typeface="Arial"/>
              <a:buChar char="•"/>
              <a:defRPr b="0" i="0" sz="1800" u="none" cap="none" strike="noStrike">
                <a:solidFill>
                  <a:schemeClr val="dk1"/>
                </a:solidFill>
                <a:latin typeface="Calibri"/>
                <a:ea typeface="Calibri"/>
                <a:cs typeface="Calibri"/>
                <a:sym typeface="Calibri"/>
              </a:defRPr>
            </a:lvl6pPr>
            <a:lvl7pPr indent="-114300" lvl="6" marL="2971800" marR="0" rtl="0" algn="l">
              <a:lnSpc>
                <a:spcPct val="90000"/>
              </a:lnSpc>
              <a:spcBef>
                <a:spcPts val="500"/>
              </a:spcBef>
              <a:buClr>
                <a:schemeClr val="dk1"/>
              </a:buClr>
              <a:buSzPct val="100000"/>
              <a:buFont typeface="Arial"/>
              <a:buChar char="•"/>
              <a:defRPr b="0" i="0" sz="1800" u="none" cap="none" strike="noStrike">
                <a:solidFill>
                  <a:schemeClr val="dk1"/>
                </a:solidFill>
                <a:latin typeface="Calibri"/>
                <a:ea typeface="Calibri"/>
                <a:cs typeface="Calibri"/>
                <a:sym typeface="Calibri"/>
              </a:defRPr>
            </a:lvl7pPr>
            <a:lvl8pPr indent="-114300" lvl="7" marL="3429000" marR="0" rtl="0" algn="l">
              <a:lnSpc>
                <a:spcPct val="90000"/>
              </a:lnSpc>
              <a:spcBef>
                <a:spcPts val="500"/>
              </a:spcBef>
              <a:buClr>
                <a:schemeClr val="dk1"/>
              </a:buClr>
              <a:buSzPct val="100000"/>
              <a:buFont typeface="Arial"/>
              <a:buChar char="•"/>
              <a:defRPr b="0" i="0" sz="1800" u="none" cap="none" strike="noStrike">
                <a:solidFill>
                  <a:schemeClr val="dk1"/>
                </a:solidFill>
                <a:latin typeface="Calibri"/>
                <a:ea typeface="Calibri"/>
                <a:cs typeface="Calibri"/>
                <a:sym typeface="Calibri"/>
              </a:defRPr>
            </a:lvl8pPr>
            <a:lvl9pPr indent="-114300" lvl="8" marL="3886200" marR="0" rtl="0" algn="l">
              <a:lnSpc>
                <a:spcPct val="90000"/>
              </a:lnSpc>
              <a:spcBef>
                <a:spcPts val="500"/>
              </a:spcBef>
              <a:buClr>
                <a:schemeClr val="dk1"/>
              </a:buClr>
              <a:buSzPct val="100000"/>
              <a:buFont typeface="Arial"/>
              <a:buChar char="•"/>
              <a:defRPr b="0" i="0" sz="1800" u="none" cap="none" strike="noStrike">
                <a:solidFill>
                  <a:schemeClr val="dk1"/>
                </a:solidFill>
                <a:latin typeface="Calibri"/>
                <a:ea typeface="Calibri"/>
                <a:cs typeface="Calibri"/>
                <a:sym typeface="Calibri"/>
              </a:defRPr>
            </a:lvl9pPr>
          </a:lstStyle>
          <a:p/>
        </p:txBody>
      </p:sp>
      <p:sp>
        <p:nvSpPr>
          <p:cNvPr id="147" name="Shape 147"/>
          <p:cNvSpPr txBox="1"/>
          <p:nvPr>
            <p:ph idx="10" type="dt"/>
          </p:nvPr>
        </p:nvSpPr>
        <p:spPr>
          <a:xfrm>
            <a:off x="628650" y="4767263"/>
            <a:ext cx="2057400" cy="273900"/>
          </a:xfrm>
          <a:prstGeom prst="rect">
            <a:avLst/>
          </a:prstGeom>
          <a:noFill/>
          <a:ln>
            <a:noFill/>
          </a:ln>
        </p:spPr>
        <p:txBody>
          <a:bodyPr anchorCtr="0" anchor="ctr" bIns="91425" lIns="91425" rIns="91425" tIns="91425"/>
          <a:lstStyle>
            <a:lvl1pPr indent="0" lvl="0" marL="0" marR="0" rtl="0" algn="l">
              <a:spcBef>
                <a:spcPts val="0"/>
              </a:spcBef>
              <a:buNone/>
              <a:defRPr sz="1200">
                <a:solidFill>
                  <a:srgbClr val="888888"/>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148" name="Shape 148"/>
          <p:cNvSpPr txBox="1"/>
          <p:nvPr>
            <p:ph idx="11" type="ftr"/>
          </p:nvPr>
        </p:nvSpPr>
        <p:spPr>
          <a:xfrm>
            <a:off x="3028950" y="4767263"/>
            <a:ext cx="3086100" cy="273900"/>
          </a:xfrm>
          <a:prstGeom prst="rect">
            <a:avLst/>
          </a:prstGeom>
          <a:noFill/>
          <a:ln>
            <a:noFill/>
          </a:ln>
        </p:spPr>
        <p:txBody>
          <a:bodyPr anchorCtr="0" anchor="ctr" bIns="91425" lIns="91425" rIns="91425" tIns="91425"/>
          <a:lstStyle>
            <a:lvl1pPr indent="0" lvl="0" marL="0" marR="0" rtl="0" algn="ctr">
              <a:spcBef>
                <a:spcPts val="0"/>
              </a:spcBef>
              <a:buNone/>
              <a:defRPr sz="1200">
                <a:solidFill>
                  <a:srgbClr val="888888"/>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149" name="Shape 149"/>
          <p:cNvSpPr txBox="1"/>
          <p:nvPr>
            <p:ph idx="12" type="sldNum"/>
          </p:nvPr>
        </p:nvSpPr>
        <p:spPr>
          <a:xfrm>
            <a:off x="6457950" y="4767263"/>
            <a:ext cx="2057400" cy="273900"/>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lang="nl-NL" sz="1200">
                <a:solidFill>
                  <a:srgbClr val="888888"/>
                </a:solidFill>
                <a:latin typeface="Calibri"/>
                <a:ea typeface="Calibri"/>
                <a:cs typeface="Calibri"/>
                <a:sym typeface="Calibri"/>
              </a:rPr>
              <a:t>‹#›</a:t>
            </a:fld>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TxTwoObj">
  <p:cSld name="Comparison">
    <p:spTree>
      <p:nvGrpSpPr>
        <p:cNvPr id="150" name="Shape 150"/>
        <p:cNvGrpSpPr/>
        <p:nvPr/>
      </p:nvGrpSpPr>
      <p:grpSpPr>
        <a:xfrm>
          <a:off x="0" y="0"/>
          <a:ext cx="0" cy="0"/>
          <a:chOff x="0" y="0"/>
          <a:chExt cx="0" cy="0"/>
        </a:xfrm>
      </p:grpSpPr>
      <p:sp>
        <p:nvSpPr>
          <p:cNvPr id="151" name="Shape 151"/>
          <p:cNvSpPr txBox="1"/>
          <p:nvPr>
            <p:ph type="title"/>
          </p:nvPr>
        </p:nvSpPr>
        <p:spPr>
          <a:xfrm>
            <a:off x="629841" y="273844"/>
            <a:ext cx="7886700" cy="994200"/>
          </a:xfrm>
          <a:prstGeom prst="rect">
            <a:avLst/>
          </a:prstGeom>
          <a:noFill/>
          <a:ln>
            <a:noFill/>
          </a:ln>
        </p:spPr>
        <p:txBody>
          <a:bodyPr anchorCtr="0" anchor="ctr" bIns="91425" lIns="91425" rIns="91425" tIns="91425"/>
          <a:lstStyle>
            <a:lvl1pPr indent="0" lvl="0" marL="0" marR="0" rtl="0" algn="l">
              <a:lnSpc>
                <a:spcPct val="90000"/>
              </a:lnSpc>
              <a:spcBef>
                <a:spcPts val="0"/>
              </a:spcBef>
              <a:buClr>
                <a:schemeClr val="dk1"/>
              </a:buClr>
              <a:buFont typeface="Calibri"/>
              <a:buNone/>
              <a:defRPr b="0" i="0" sz="4400" u="none" cap="none" strike="noStrike">
                <a:solidFill>
                  <a:schemeClr val="dk1"/>
                </a:solidFill>
                <a:latin typeface="Calibri"/>
                <a:ea typeface="Calibri"/>
                <a:cs typeface="Calibri"/>
                <a:sym typeface="Calibri"/>
              </a:defRPr>
            </a:lvl1pPr>
            <a:lvl2pPr indent="0" lvl="1" rtl="0">
              <a:spcBef>
                <a:spcPts val="0"/>
              </a:spcBef>
              <a:buNone/>
              <a:defRPr sz="1800"/>
            </a:lvl2pPr>
            <a:lvl3pPr indent="0" lvl="2" rtl="0">
              <a:spcBef>
                <a:spcPts val="0"/>
              </a:spcBef>
              <a:buNone/>
              <a:defRPr sz="1800"/>
            </a:lvl3pPr>
            <a:lvl4pPr indent="0" lvl="3" rtl="0">
              <a:spcBef>
                <a:spcPts val="0"/>
              </a:spcBef>
              <a:buNone/>
              <a:defRPr sz="1800"/>
            </a:lvl4pPr>
            <a:lvl5pPr indent="0" lvl="4" rtl="0">
              <a:spcBef>
                <a:spcPts val="0"/>
              </a:spcBef>
              <a:buNone/>
              <a:defRPr sz="1800"/>
            </a:lvl5pPr>
            <a:lvl6pPr indent="0" lvl="5" rtl="0">
              <a:spcBef>
                <a:spcPts val="0"/>
              </a:spcBef>
              <a:buNone/>
              <a:defRPr sz="1800"/>
            </a:lvl6pPr>
            <a:lvl7pPr indent="0" lvl="6" rtl="0">
              <a:spcBef>
                <a:spcPts val="0"/>
              </a:spcBef>
              <a:buNone/>
              <a:defRPr sz="1800"/>
            </a:lvl7pPr>
            <a:lvl8pPr indent="0" lvl="7" rtl="0">
              <a:spcBef>
                <a:spcPts val="0"/>
              </a:spcBef>
              <a:buNone/>
              <a:defRPr sz="1800"/>
            </a:lvl8pPr>
            <a:lvl9pPr indent="0" lvl="8" rtl="0">
              <a:spcBef>
                <a:spcPts val="0"/>
              </a:spcBef>
              <a:buNone/>
              <a:defRPr sz="1800"/>
            </a:lvl9pPr>
          </a:lstStyle>
          <a:p/>
        </p:txBody>
      </p:sp>
      <p:sp>
        <p:nvSpPr>
          <p:cNvPr id="152" name="Shape 152"/>
          <p:cNvSpPr txBox="1"/>
          <p:nvPr>
            <p:ph idx="1" type="body"/>
          </p:nvPr>
        </p:nvSpPr>
        <p:spPr>
          <a:xfrm>
            <a:off x="629841" y="1260872"/>
            <a:ext cx="3868200" cy="617999"/>
          </a:xfrm>
          <a:prstGeom prst="rect">
            <a:avLst/>
          </a:prstGeom>
          <a:noFill/>
          <a:ln>
            <a:noFill/>
          </a:ln>
        </p:spPr>
        <p:txBody>
          <a:bodyPr anchorCtr="0" anchor="b" bIns="91425" lIns="91425" rIns="91425" tIns="91425"/>
          <a:lstStyle>
            <a:lvl1pPr indent="0" lvl="0" marL="0" marR="0" rtl="0" algn="l">
              <a:lnSpc>
                <a:spcPct val="90000"/>
              </a:lnSpc>
              <a:spcBef>
                <a:spcPts val="1000"/>
              </a:spcBef>
              <a:buClr>
                <a:schemeClr val="dk1"/>
              </a:buClr>
              <a:buFont typeface="Arial"/>
              <a:buNone/>
              <a:defRPr b="1" i="0" sz="2400" u="none" cap="none" strike="noStrike">
                <a:solidFill>
                  <a:schemeClr val="dk1"/>
                </a:solidFill>
                <a:latin typeface="Calibri"/>
                <a:ea typeface="Calibri"/>
                <a:cs typeface="Calibri"/>
                <a:sym typeface="Calibri"/>
              </a:defRPr>
            </a:lvl1pPr>
            <a:lvl2pPr indent="0" lvl="1" marL="457200" marR="0" rtl="0" algn="l">
              <a:lnSpc>
                <a:spcPct val="90000"/>
              </a:lnSpc>
              <a:spcBef>
                <a:spcPts val="500"/>
              </a:spcBef>
              <a:buClr>
                <a:schemeClr val="dk1"/>
              </a:buClr>
              <a:buFont typeface="Arial"/>
              <a:buNone/>
              <a:defRPr b="1" i="0" sz="2000" u="none" cap="none" strike="noStrike">
                <a:solidFill>
                  <a:schemeClr val="dk1"/>
                </a:solidFill>
                <a:latin typeface="Calibri"/>
                <a:ea typeface="Calibri"/>
                <a:cs typeface="Calibri"/>
                <a:sym typeface="Calibri"/>
              </a:defRPr>
            </a:lvl2pPr>
            <a:lvl3pPr indent="0" lvl="2" marL="914400" marR="0" rtl="0" algn="l">
              <a:lnSpc>
                <a:spcPct val="90000"/>
              </a:lnSpc>
              <a:spcBef>
                <a:spcPts val="500"/>
              </a:spcBef>
              <a:buClr>
                <a:schemeClr val="dk1"/>
              </a:buClr>
              <a:buFont typeface="Arial"/>
              <a:buNone/>
              <a:defRPr b="1" i="0" sz="1800" u="none" cap="none" strike="noStrike">
                <a:solidFill>
                  <a:schemeClr val="dk1"/>
                </a:solidFill>
                <a:latin typeface="Calibri"/>
                <a:ea typeface="Calibri"/>
                <a:cs typeface="Calibri"/>
                <a:sym typeface="Calibri"/>
              </a:defRPr>
            </a:lvl3pPr>
            <a:lvl4pPr indent="0" lvl="3" marL="1371600" marR="0" rtl="0" algn="l">
              <a:lnSpc>
                <a:spcPct val="90000"/>
              </a:lnSpc>
              <a:spcBef>
                <a:spcPts val="500"/>
              </a:spcBef>
              <a:buClr>
                <a:schemeClr val="dk1"/>
              </a:buClr>
              <a:buFont typeface="Arial"/>
              <a:buNone/>
              <a:defRPr b="1" i="0" sz="1600" u="none" cap="none" strike="noStrike">
                <a:solidFill>
                  <a:schemeClr val="dk1"/>
                </a:solidFill>
                <a:latin typeface="Calibri"/>
                <a:ea typeface="Calibri"/>
                <a:cs typeface="Calibri"/>
                <a:sym typeface="Calibri"/>
              </a:defRPr>
            </a:lvl4pPr>
            <a:lvl5pPr indent="0" lvl="4" marL="1828800" marR="0" rtl="0" algn="l">
              <a:lnSpc>
                <a:spcPct val="90000"/>
              </a:lnSpc>
              <a:spcBef>
                <a:spcPts val="500"/>
              </a:spcBef>
              <a:buClr>
                <a:schemeClr val="dk1"/>
              </a:buClr>
              <a:buFont typeface="Arial"/>
              <a:buNone/>
              <a:defRPr b="1" i="0" sz="1600" u="none" cap="none" strike="noStrike">
                <a:solidFill>
                  <a:schemeClr val="dk1"/>
                </a:solidFill>
                <a:latin typeface="Calibri"/>
                <a:ea typeface="Calibri"/>
                <a:cs typeface="Calibri"/>
                <a:sym typeface="Calibri"/>
              </a:defRPr>
            </a:lvl5pPr>
            <a:lvl6pPr indent="0" lvl="5" marL="2286000" marR="0" rtl="0" algn="l">
              <a:lnSpc>
                <a:spcPct val="90000"/>
              </a:lnSpc>
              <a:spcBef>
                <a:spcPts val="500"/>
              </a:spcBef>
              <a:buClr>
                <a:schemeClr val="dk1"/>
              </a:buClr>
              <a:buFont typeface="Arial"/>
              <a:buNone/>
              <a:defRPr b="1" i="0" sz="1600" u="none" cap="none" strike="noStrike">
                <a:solidFill>
                  <a:schemeClr val="dk1"/>
                </a:solidFill>
                <a:latin typeface="Calibri"/>
                <a:ea typeface="Calibri"/>
                <a:cs typeface="Calibri"/>
                <a:sym typeface="Calibri"/>
              </a:defRPr>
            </a:lvl6pPr>
            <a:lvl7pPr indent="0" lvl="6" marL="2743200" marR="0" rtl="0" algn="l">
              <a:lnSpc>
                <a:spcPct val="90000"/>
              </a:lnSpc>
              <a:spcBef>
                <a:spcPts val="500"/>
              </a:spcBef>
              <a:buClr>
                <a:schemeClr val="dk1"/>
              </a:buClr>
              <a:buFont typeface="Arial"/>
              <a:buNone/>
              <a:defRPr b="1" i="0" sz="1600" u="none" cap="none" strike="noStrike">
                <a:solidFill>
                  <a:schemeClr val="dk1"/>
                </a:solidFill>
                <a:latin typeface="Calibri"/>
                <a:ea typeface="Calibri"/>
                <a:cs typeface="Calibri"/>
                <a:sym typeface="Calibri"/>
              </a:defRPr>
            </a:lvl7pPr>
            <a:lvl8pPr indent="0" lvl="7" marL="3200400" marR="0" rtl="0" algn="l">
              <a:lnSpc>
                <a:spcPct val="90000"/>
              </a:lnSpc>
              <a:spcBef>
                <a:spcPts val="500"/>
              </a:spcBef>
              <a:buClr>
                <a:schemeClr val="dk1"/>
              </a:buClr>
              <a:buFont typeface="Arial"/>
              <a:buNone/>
              <a:defRPr b="1" i="0" sz="1600" u="none" cap="none" strike="noStrike">
                <a:solidFill>
                  <a:schemeClr val="dk1"/>
                </a:solidFill>
                <a:latin typeface="Calibri"/>
                <a:ea typeface="Calibri"/>
                <a:cs typeface="Calibri"/>
                <a:sym typeface="Calibri"/>
              </a:defRPr>
            </a:lvl8pPr>
            <a:lvl9pPr indent="0" lvl="8" marL="3657600" marR="0" rtl="0" algn="l">
              <a:lnSpc>
                <a:spcPct val="90000"/>
              </a:lnSpc>
              <a:spcBef>
                <a:spcPts val="500"/>
              </a:spcBef>
              <a:buClr>
                <a:schemeClr val="dk1"/>
              </a:buClr>
              <a:buFont typeface="Arial"/>
              <a:buNone/>
              <a:defRPr b="1" i="0" sz="1600" u="none" cap="none" strike="noStrike">
                <a:solidFill>
                  <a:schemeClr val="dk1"/>
                </a:solidFill>
                <a:latin typeface="Calibri"/>
                <a:ea typeface="Calibri"/>
                <a:cs typeface="Calibri"/>
                <a:sym typeface="Calibri"/>
              </a:defRPr>
            </a:lvl9pPr>
          </a:lstStyle>
          <a:p/>
        </p:txBody>
      </p:sp>
      <p:sp>
        <p:nvSpPr>
          <p:cNvPr id="153" name="Shape 153"/>
          <p:cNvSpPr txBox="1"/>
          <p:nvPr>
            <p:ph idx="2" type="body"/>
          </p:nvPr>
        </p:nvSpPr>
        <p:spPr>
          <a:xfrm>
            <a:off x="629841" y="1878806"/>
            <a:ext cx="3868200" cy="2763300"/>
          </a:xfrm>
          <a:prstGeom prst="rect">
            <a:avLst/>
          </a:prstGeom>
          <a:noFill/>
          <a:ln>
            <a:noFill/>
          </a:ln>
        </p:spPr>
        <p:txBody>
          <a:bodyPr anchorCtr="0" anchor="t" bIns="91425" lIns="91425" rIns="91425" tIns="91425"/>
          <a:lstStyle>
            <a:lvl1pPr indent="-50800" lvl="0" marL="228600" marR="0" rtl="0" algn="l">
              <a:lnSpc>
                <a:spcPct val="90000"/>
              </a:lnSpc>
              <a:spcBef>
                <a:spcPts val="1000"/>
              </a:spcBef>
              <a:buClr>
                <a:schemeClr val="dk1"/>
              </a:buClr>
              <a:buSzPct val="100000"/>
              <a:buFont typeface="Arial"/>
              <a:buChar char="•"/>
              <a:defRPr b="0" i="0" sz="2800" u="none" cap="none" strike="noStrike">
                <a:solidFill>
                  <a:schemeClr val="dk1"/>
                </a:solidFill>
                <a:latin typeface="Calibri"/>
                <a:ea typeface="Calibri"/>
                <a:cs typeface="Calibri"/>
                <a:sym typeface="Calibri"/>
              </a:defRPr>
            </a:lvl1pPr>
            <a:lvl2pPr indent="-76200" lvl="1" marL="685800" marR="0" rtl="0" algn="l">
              <a:lnSpc>
                <a:spcPct val="90000"/>
              </a:lnSpc>
              <a:spcBef>
                <a:spcPts val="500"/>
              </a:spcBef>
              <a:buClr>
                <a:schemeClr val="dk1"/>
              </a:buClr>
              <a:buSzPct val="100000"/>
              <a:buFont typeface="Arial"/>
              <a:buChar char="•"/>
              <a:defRPr b="0" i="0" sz="2400" u="none" cap="none" strike="noStrike">
                <a:solidFill>
                  <a:schemeClr val="dk1"/>
                </a:solidFill>
                <a:latin typeface="Calibri"/>
                <a:ea typeface="Calibri"/>
                <a:cs typeface="Calibri"/>
                <a:sym typeface="Calibri"/>
              </a:defRPr>
            </a:lvl2pPr>
            <a:lvl3pPr indent="-101600" lvl="2" marL="1143000" marR="0" rtl="0" algn="l">
              <a:lnSpc>
                <a:spcPct val="90000"/>
              </a:lnSpc>
              <a:spcBef>
                <a:spcPts val="5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3pPr>
            <a:lvl4pPr indent="-114300" lvl="3" marL="1600200" marR="0" rtl="0" algn="l">
              <a:lnSpc>
                <a:spcPct val="90000"/>
              </a:lnSpc>
              <a:spcBef>
                <a:spcPts val="500"/>
              </a:spcBef>
              <a:buClr>
                <a:schemeClr val="dk1"/>
              </a:buClr>
              <a:buSzPct val="100000"/>
              <a:buFont typeface="Arial"/>
              <a:buChar char="•"/>
              <a:defRPr b="0" i="0" sz="1800" u="none" cap="none" strike="noStrike">
                <a:solidFill>
                  <a:schemeClr val="dk1"/>
                </a:solidFill>
                <a:latin typeface="Calibri"/>
                <a:ea typeface="Calibri"/>
                <a:cs typeface="Calibri"/>
                <a:sym typeface="Calibri"/>
              </a:defRPr>
            </a:lvl4pPr>
            <a:lvl5pPr indent="-114300" lvl="4" marL="2057400" marR="0" rtl="0" algn="l">
              <a:lnSpc>
                <a:spcPct val="90000"/>
              </a:lnSpc>
              <a:spcBef>
                <a:spcPts val="500"/>
              </a:spcBef>
              <a:buClr>
                <a:schemeClr val="dk1"/>
              </a:buClr>
              <a:buSzPct val="100000"/>
              <a:buFont typeface="Arial"/>
              <a:buChar char="•"/>
              <a:defRPr b="0" i="0" sz="1800" u="none" cap="none" strike="noStrike">
                <a:solidFill>
                  <a:schemeClr val="dk1"/>
                </a:solidFill>
                <a:latin typeface="Calibri"/>
                <a:ea typeface="Calibri"/>
                <a:cs typeface="Calibri"/>
                <a:sym typeface="Calibri"/>
              </a:defRPr>
            </a:lvl5pPr>
            <a:lvl6pPr indent="-114300" lvl="5" marL="2514600" marR="0" rtl="0" algn="l">
              <a:lnSpc>
                <a:spcPct val="90000"/>
              </a:lnSpc>
              <a:spcBef>
                <a:spcPts val="500"/>
              </a:spcBef>
              <a:buClr>
                <a:schemeClr val="dk1"/>
              </a:buClr>
              <a:buSzPct val="100000"/>
              <a:buFont typeface="Arial"/>
              <a:buChar char="•"/>
              <a:defRPr b="0" i="0" sz="1800" u="none" cap="none" strike="noStrike">
                <a:solidFill>
                  <a:schemeClr val="dk1"/>
                </a:solidFill>
                <a:latin typeface="Calibri"/>
                <a:ea typeface="Calibri"/>
                <a:cs typeface="Calibri"/>
                <a:sym typeface="Calibri"/>
              </a:defRPr>
            </a:lvl6pPr>
            <a:lvl7pPr indent="-114300" lvl="6" marL="2971800" marR="0" rtl="0" algn="l">
              <a:lnSpc>
                <a:spcPct val="90000"/>
              </a:lnSpc>
              <a:spcBef>
                <a:spcPts val="500"/>
              </a:spcBef>
              <a:buClr>
                <a:schemeClr val="dk1"/>
              </a:buClr>
              <a:buSzPct val="100000"/>
              <a:buFont typeface="Arial"/>
              <a:buChar char="•"/>
              <a:defRPr b="0" i="0" sz="1800" u="none" cap="none" strike="noStrike">
                <a:solidFill>
                  <a:schemeClr val="dk1"/>
                </a:solidFill>
                <a:latin typeface="Calibri"/>
                <a:ea typeface="Calibri"/>
                <a:cs typeface="Calibri"/>
                <a:sym typeface="Calibri"/>
              </a:defRPr>
            </a:lvl7pPr>
            <a:lvl8pPr indent="-114300" lvl="7" marL="3429000" marR="0" rtl="0" algn="l">
              <a:lnSpc>
                <a:spcPct val="90000"/>
              </a:lnSpc>
              <a:spcBef>
                <a:spcPts val="500"/>
              </a:spcBef>
              <a:buClr>
                <a:schemeClr val="dk1"/>
              </a:buClr>
              <a:buSzPct val="100000"/>
              <a:buFont typeface="Arial"/>
              <a:buChar char="•"/>
              <a:defRPr b="0" i="0" sz="1800" u="none" cap="none" strike="noStrike">
                <a:solidFill>
                  <a:schemeClr val="dk1"/>
                </a:solidFill>
                <a:latin typeface="Calibri"/>
                <a:ea typeface="Calibri"/>
                <a:cs typeface="Calibri"/>
                <a:sym typeface="Calibri"/>
              </a:defRPr>
            </a:lvl8pPr>
            <a:lvl9pPr indent="-114300" lvl="8" marL="3886200" marR="0" rtl="0" algn="l">
              <a:lnSpc>
                <a:spcPct val="90000"/>
              </a:lnSpc>
              <a:spcBef>
                <a:spcPts val="500"/>
              </a:spcBef>
              <a:buClr>
                <a:schemeClr val="dk1"/>
              </a:buClr>
              <a:buSzPct val="100000"/>
              <a:buFont typeface="Arial"/>
              <a:buChar char="•"/>
              <a:defRPr b="0" i="0" sz="1800" u="none" cap="none" strike="noStrike">
                <a:solidFill>
                  <a:schemeClr val="dk1"/>
                </a:solidFill>
                <a:latin typeface="Calibri"/>
                <a:ea typeface="Calibri"/>
                <a:cs typeface="Calibri"/>
                <a:sym typeface="Calibri"/>
              </a:defRPr>
            </a:lvl9pPr>
          </a:lstStyle>
          <a:p/>
        </p:txBody>
      </p:sp>
      <p:sp>
        <p:nvSpPr>
          <p:cNvPr id="154" name="Shape 154"/>
          <p:cNvSpPr txBox="1"/>
          <p:nvPr>
            <p:ph idx="3" type="body"/>
          </p:nvPr>
        </p:nvSpPr>
        <p:spPr>
          <a:xfrm>
            <a:off x="4629150" y="1260872"/>
            <a:ext cx="3887400" cy="617999"/>
          </a:xfrm>
          <a:prstGeom prst="rect">
            <a:avLst/>
          </a:prstGeom>
          <a:noFill/>
          <a:ln>
            <a:noFill/>
          </a:ln>
        </p:spPr>
        <p:txBody>
          <a:bodyPr anchorCtr="0" anchor="b" bIns="91425" lIns="91425" rIns="91425" tIns="91425"/>
          <a:lstStyle>
            <a:lvl1pPr indent="0" lvl="0" marL="0" marR="0" rtl="0" algn="l">
              <a:lnSpc>
                <a:spcPct val="90000"/>
              </a:lnSpc>
              <a:spcBef>
                <a:spcPts val="1000"/>
              </a:spcBef>
              <a:buClr>
                <a:schemeClr val="dk1"/>
              </a:buClr>
              <a:buFont typeface="Arial"/>
              <a:buNone/>
              <a:defRPr b="1" i="0" sz="2400" u="none" cap="none" strike="noStrike">
                <a:solidFill>
                  <a:schemeClr val="dk1"/>
                </a:solidFill>
                <a:latin typeface="Calibri"/>
                <a:ea typeface="Calibri"/>
                <a:cs typeface="Calibri"/>
                <a:sym typeface="Calibri"/>
              </a:defRPr>
            </a:lvl1pPr>
            <a:lvl2pPr indent="0" lvl="1" marL="457200" marR="0" rtl="0" algn="l">
              <a:lnSpc>
                <a:spcPct val="90000"/>
              </a:lnSpc>
              <a:spcBef>
                <a:spcPts val="500"/>
              </a:spcBef>
              <a:buClr>
                <a:schemeClr val="dk1"/>
              </a:buClr>
              <a:buFont typeface="Arial"/>
              <a:buNone/>
              <a:defRPr b="1" i="0" sz="2000" u="none" cap="none" strike="noStrike">
                <a:solidFill>
                  <a:schemeClr val="dk1"/>
                </a:solidFill>
                <a:latin typeface="Calibri"/>
                <a:ea typeface="Calibri"/>
                <a:cs typeface="Calibri"/>
                <a:sym typeface="Calibri"/>
              </a:defRPr>
            </a:lvl2pPr>
            <a:lvl3pPr indent="0" lvl="2" marL="914400" marR="0" rtl="0" algn="l">
              <a:lnSpc>
                <a:spcPct val="90000"/>
              </a:lnSpc>
              <a:spcBef>
                <a:spcPts val="500"/>
              </a:spcBef>
              <a:buClr>
                <a:schemeClr val="dk1"/>
              </a:buClr>
              <a:buFont typeface="Arial"/>
              <a:buNone/>
              <a:defRPr b="1" i="0" sz="1800" u="none" cap="none" strike="noStrike">
                <a:solidFill>
                  <a:schemeClr val="dk1"/>
                </a:solidFill>
                <a:latin typeface="Calibri"/>
                <a:ea typeface="Calibri"/>
                <a:cs typeface="Calibri"/>
                <a:sym typeface="Calibri"/>
              </a:defRPr>
            </a:lvl3pPr>
            <a:lvl4pPr indent="0" lvl="3" marL="1371600" marR="0" rtl="0" algn="l">
              <a:lnSpc>
                <a:spcPct val="90000"/>
              </a:lnSpc>
              <a:spcBef>
                <a:spcPts val="500"/>
              </a:spcBef>
              <a:buClr>
                <a:schemeClr val="dk1"/>
              </a:buClr>
              <a:buFont typeface="Arial"/>
              <a:buNone/>
              <a:defRPr b="1" i="0" sz="1600" u="none" cap="none" strike="noStrike">
                <a:solidFill>
                  <a:schemeClr val="dk1"/>
                </a:solidFill>
                <a:latin typeface="Calibri"/>
                <a:ea typeface="Calibri"/>
                <a:cs typeface="Calibri"/>
                <a:sym typeface="Calibri"/>
              </a:defRPr>
            </a:lvl4pPr>
            <a:lvl5pPr indent="0" lvl="4" marL="1828800" marR="0" rtl="0" algn="l">
              <a:lnSpc>
                <a:spcPct val="90000"/>
              </a:lnSpc>
              <a:spcBef>
                <a:spcPts val="500"/>
              </a:spcBef>
              <a:buClr>
                <a:schemeClr val="dk1"/>
              </a:buClr>
              <a:buFont typeface="Arial"/>
              <a:buNone/>
              <a:defRPr b="1" i="0" sz="1600" u="none" cap="none" strike="noStrike">
                <a:solidFill>
                  <a:schemeClr val="dk1"/>
                </a:solidFill>
                <a:latin typeface="Calibri"/>
                <a:ea typeface="Calibri"/>
                <a:cs typeface="Calibri"/>
                <a:sym typeface="Calibri"/>
              </a:defRPr>
            </a:lvl5pPr>
            <a:lvl6pPr indent="0" lvl="5" marL="2286000" marR="0" rtl="0" algn="l">
              <a:lnSpc>
                <a:spcPct val="90000"/>
              </a:lnSpc>
              <a:spcBef>
                <a:spcPts val="500"/>
              </a:spcBef>
              <a:buClr>
                <a:schemeClr val="dk1"/>
              </a:buClr>
              <a:buFont typeface="Arial"/>
              <a:buNone/>
              <a:defRPr b="1" i="0" sz="1600" u="none" cap="none" strike="noStrike">
                <a:solidFill>
                  <a:schemeClr val="dk1"/>
                </a:solidFill>
                <a:latin typeface="Calibri"/>
                <a:ea typeface="Calibri"/>
                <a:cs typeface="Calibri"/>
                <a:sym typeface="Calibri"/>
              </a:defRPr>
            </a:lvl6pPr>
            <a:lvl7pPr indent="0" lvl="6" marL="2743200" marR="0" rtl="0" algn="l">
              <a:lnSpc>
                <a:spcPct val="90000"/>
              </a:lnSpc>
              <a:spcBef>
                <a:spcPts val="500"/>
              </a:spcBef>
              <a:buClr>
                <a:schemeClr val="dk1"/>
              </a:buClr>
              <a:buFont typeface="Arial"/>
              <a:buNone/>
              <a:defRPr b="1" i="0" sz="1600" u="none" cap="none" strike="noStrike">
                <a:solidFill>
                  <a:schemeClr val="dk1"/>
                </a:solidFill>
                <a:latin typeface="Calibri"/>
                <a:ea typeface="Calibri"/>
                <a:cs typeface="Calibri"/>
                <a:sym typeface="Calibri"/>
              </a:defRPr>
            </a:lvl7pPr>
            <a:lvl8pPr indent="0" lvl="7" marL="3200400" marR="0" rtl="0" algn="l">
              <a:lnSpc>
                <a:spcPct val="90000"/>
              </a:lnSpc>
              <a:spcBef>
                <a:spcPts val="500"/>
              </a:spcBef>
              <a:buClr>
                <a:schemeClr val="dk1"/>
              </a:buClr>
              <a:buFont typeface="Arial"/>
              <a:buNone/>
              <a:defRPr b="1" i="0" sz="1600" u="none" cap="none" strike="noStrike">
                <a:solidFill>
                  <a:schemeClr val="dk1"/>
                </a:solidFill>
                <a:latin typeface="Calibri"/>
                <a:ea typeface="Calibri"/>
                <a:cs typeface="Calibri"/>
                <a:sym typeface="Calibri"/>
              </a:defRPr>
            </a:lvl8pPr>
            <a:lvl9pPr indent="0" lvl="8" marL="3657600" marR="0" rtl="0" algn="l">
              <a:lnSpc>
                <a:spcPct val="90000"/>
              </a:lnSpc>
              <a:spcBef>
                <a:spcPts val="500"/>
              </a:spcBef>
              <a:buClr>
                <a:schemeClr val="dk1"/>
              </a:buClr>
              <a:buFont typeface="Arial"/>
              <a:buNone/>
              <a:defRPr b="1" i="0" sz="1600" u="none" cap="none" strike="noStrike">
                <a:solidFill>
                  <a:schemeClr val="dk1"/>
                </a:solidFill>
                <a:latin typeface="Calibri"/>
                <a:ea typeface="Calibri"/>
                <a:cs typeface="Calibri"/>
                <a:sym typeface="Calibri"/>
              </a:defRPr>
            </a:lvl9pPr>
          </a:lstStyle>
          <a:p/>
        </p:txBody>
      </p:sp>
      <p:sp>
        <p:nvSpPr>
          <p:cNvPr id="155" name="Shape 155"/>
          <p:cNvSpPr txBox="1"/>
          <p:nvPr>
            <p:ph idx="4" type="body"/>
          </p:nvPr>
        </p:nvSpPr>
        <p:spPr>
          <a:xfrm>
            <a:off x="4629150" y="1878806"/>
            <a:ext cx="3887400" cy="2763300"/>
          </a:xfrm>
          <a:prstGeom prst="rect">
            <a:avLst/>
          </a:prstGeom>
          <a:noFill/>
          <a:ln>
            <a:noFill/>
          </a:ln>
        </p:spPr>
        <p:txBody>
          <a:bodyPr anchorCtr="0" anchor="t" bIns="91425" lIns="91425" rIns="91425" tIns="91425"/>
          <a:lstStyle>
            <a:lvl1pPr indent="-50800" lvl="0" marL="228600" marR="0" rtl="0" algn="l">
              <a:lnSpc>
                <a:spcPct val="90000"/>
              </a:lnSpc>
              <a:spcBef>
                <a:spcPts val="1000"/>
              </a:spcBef>
              <a:buClr>
                <a:schemeClr val="dk1"/>
              </a:buClr>
              <a:buSzPct val="100000"/>
              <a:buFont typeface="Arial"/>
              <a:buChar char="•"/>
              <a:defRPr b="0" i="0" sz="2800" u="none" cap="none" strike="noStrike">
                <a:solidFill>
                  <a:schemeClr val="dk1"/>
                </a:solidFill>
                <a:latin typeface="Calibri"/>
                <a:ea typeface="Calibri"/>
                <a:cs typeface="Calibri"/>
                <a:sym typeface="Calibri"/>
              </a:defRPr>
            </a:lvl1pPr>
            <a:lvl2pPr indent="-76200" lvl="1" marL="685800" marR="0" rtl="0" algn="l">
              <a:lnSpc>
                <a:spcPct val="90000"/>
              </a:lnSpc>
              <a:spcBef>
                <a:spcPts val="500"/>
              </a:spcBef>
              <a:buClr>
                <a:schemeClr val="dk1"/>
              </a:buClr>
              <a:buSzPct val="100000"/>
              <a:buFont typeface="Arial"/>
              <a:buChar char="•"/>
              <a:defRPr b="0" i="0" sz="2400" u="none" cap="none" strike="noStrike">
                <a:solidFill>
                  <a:schemeClr val="dk1"/>
                </a:solidFill>
                <a:latin typeface="Calibri"/>
                <a:ea typeface="Calibri"/>
                <a:cs typeface="Calibri"/>
                <a:sym typeface="Calibri"/>
              </a:defRPr>
            </a:lvl2pPr>
            <a:lvl3pPr indent="-101600" lvl="2" marL="1143000" marR="0" rtl="0" algn="l">
              <a:lnSpc>
                <a:spcPct val="90000"/>
              </a:lnSpc>
              <a:spcBef>
                <a:spcPts val="5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3pPr>
            <a:lvl4pPr indent="-114300" lvl="3" marL="1600200" marR="0" rtl="0" algn="l">
              <a:lnSpc>
                <a:spcPct val="90000"/>
              </a:lnSpc>
              <a:spcBef>
                <a:spcPts val="500"/>
              </a:spcBef>
              <a:buClr>
                <a:schemeClr val="dk1"/>
              </a:buClr>
              <a:buSzPct val="100000"/>
              <a:buFont typeface="Arial"/>
              <a:buChar char="•"/>
              <a:defRPr b="0" i="0" sz="1800" u="none" cap="none" strike="noStrike">
                <a:solidFill>
                  <a:schemeClr val="dk1"/>
                </a:solidFill>
                <a:latin typeface="Calibri"/>
                <a:ea typeface="Calibri"/>
                <a:cs typeface="Calibri"/>
                <a:sym typeface="Calibri"/>
              </a:defRPr>
            </a:lvl4pPr>
            <a:lvl5pPr indent="-114300" lvl="4" marL="2057400" marR="0" rtl="0" algn="l">
              <a:lnSpc>
                <a:spcPct val="90000"/>
              </a:lnSpc>
              <a:spcBef>
                <a:spcPts val="500"/>
              </a:spcBef>
              <a:buClr>
                <a:schemeClr val="dk1"/>
              </a:buClr>
              <a:buSzPct val="100000"/>
              <a:buFont typeface="Arial"/>
              <a:buChar char="•"/>
              <a:defRPr b="0" i="0" sz="1800" u="none" cap="none" strike="noStrike">
                <a:solidFill>
                  <a:schemeClr val="dk1"/>
                </a:solidFill>
                <a:latin typeface="Calibri"/>
                <a:ea typeface="Calibri"/>
                <a:cs typeface="Calibri"/>
                <a:sym typeface="Calibri"/>
              </a:defRPr>
            </a:lvl5pPr>
            <a:lvl6pPr indent="-114300" lvl="5" marL="2514600" marR="0" rtl="0" algn="l">
              <a:lnSpc>
                <a:spcPct val="90000"/>
              </a:lnSpc>
              <a:spcBef>
                <a:spcPts val="500"/>
              </a:spcBef>
              <a:buClr>
                <a:schemeClr val="dk1"/>
              </a:buClr>
              <a:buSzPct val="100000"/>
              <a:buFont typeface="Arial"/>
              <a:buChar char="•"/>
              <a:defRPr b="0" i="0" sz="1800" u="none" cap="none" strike="noStrike">
                <a:solidFill>
                  <a:schemeClr val="dk1"/>
                </a:solidFill>
                <a:latin typeface="Calibri"/>
                <a:ea typeface="Calibri"/>
                <a:cs typeface="Calibri"/>
                <a:sym typeface="Calibri"/>
              </a:defRPr>
            </a:lvl6pPr>
            <a:lvl7pPr indent="-114300" lvl="6" marL="2971800" marR="0" rtl="0" algn="l">
              <a:lnSpc>
                <a:spcPct val="90000"/>
              </a:lnSpc>
              <a:spcBef>
                <a:spcPts val="500"/>
              </a:spcBef>
              <a:buClr>
                <a:schemeClr val="dk1"/>
              </a:buClr>
              <a:buSzPct val="100000"/>
              <a:buFont typeface="Arial"/>
              <a:buChar char="•"/>
              <a:defRPr b="0" i="0" sz="1800" u="none" cap="none" strike="noStrike">
                <a:solidFill>
                  <a:schemeClr val="dk1"/>
                </a:solidFill>
                <a:latin typeface="Calibri"/>
                <a:ea typeface="Calibri"/>
                <a:cs typeface="Calibri"/>
                <a:sym typeface="Calibri"/>
              </a:defRPr>
            </a:lvl7pPr>
            <a:lvl8pPr indent="-114300" lvl="7" marL="3429000" marR="0" rtl="0" algn="l">
              <a:lnSpc>
                <a:spcPct val="90000"/>
              </a:lnSpc>
              <a:spcBef>
                <a:spcPts val="500"/>
              </a:spcBef>
              <a:buClr>
                <a:schemeClr val="dk1"/>
              </a:buClr>
              <a:buSzPct val="100000"/>
              <a:buFont typeface="Arial"/>
              <a:buChar char="•"/>
              <a:defRPr b="0" i="0" sz="1800" u="none" cap="none" strike="noStrike">
                <a:solidFill>
                  <a:schemeClr val="dk1"/>
                </a:solidFill>
                <a:latin typeface="Calibri"/>
                <a:ea typeface="Calibri"/>
                <a:cs typeface="Calibri"/>
                <a:sym typeface="Calibri"/>
              </a:defRPr>
            </a:lvl8pPr>
            <a:lvl9pPr indent="-114300" lvl="8" marL="3886200" marR="0" rtl="0" algn="l">
              <a:lnSpc>
                <a:spcPct val="90000"/>
              </a:lnSpc>
              <a:spcBef>
                <a:spcPts val="500"/>
              </a:spcBef>
              <a:buClr>
                <a:schemeClr val="dk1"/>
              </a:buClr>
              <a:buSzPct val="100000"/>
              <a:buFont typeface="Arial"/>
              <a:buChar char="•"/>
              <a:defRPr b="0" i="0" sz="1800" u="none" cap="none" strike="noStrike">
                <a:solidFill>
                  <a:schemeClr val="dk1"/>
                </a:solidFill>
                <a:latin typeface="Calibri"/>
                <a:ea typeface="Calibri"/>
                <a:cs typeface="Calibri"/>
                <a:sym typeface="Calibri"/>
              </a:defRPr>
            </a:lvl9pPr>
          </a:lstStyle>
          <a:p/>
        </p:txBody>
      </p:sp>
      <p:sp>
        <p:nvSpPr>
          <p:cNvPr id="156" name="Shape 156"/>
          <p:cNvSpPr txBox="1"/>
          <p:nvPr>
            <p:ph idx="10" type="dt"/>
          </p:nvPr>
        </p:nvSpPr>
        <p:spPr>
          <a:xfrm>
            <a:off x="628650" y="4767263"/>
            <a:ext cx="2057400" cy="273900"/>
          </a:xfrm>
          <a:prstGeom prst="rect">
            <a:avLst/>
          </a:prstGeom>
          <a:noFill/>
          <a:ln>
            <a:noFill/>
          </a:ln>
        </p:spPr>
        <p:txBody>
          <a:bodyPr anchorCtr="0" anchor="ctr" bIns="91425" lIns="91425" rIns="91425" tIns="91425"/>
          <a:lstStyle>
            <a:lvl1pPr indent="0" lvl="0" marL="0" marR="0" rtl="0" algn="l">
              <a:spcBef>
                <a:spcPts val="0"/>
              </a:spcBef>
              <a:buNone/>
              <a:defRPr sz="1200">
                <a:solidFill>
                  <a:srgbClr val="888888"/>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157" name="Shape 157"/>
          <p:cNvSpPr txBox="1"/>
          <p:nvPr>
            <p:ph idx="11" type="ftr"/>
          </p:nvPr>
        </p:nvSpPr>
        <p:spPr>
          <a:xfrm>
            <a:off x="3028950" y="4767263"/>
            <a:ext cx="3086100" cy="273900"/>
          </a:xfrm>
          <a:prstGeom prst="rect">
            <a:avLst/>
          </a:prstGeom>
          <a:noFill/>
          <a:ln>
            <a:noFill/>
          </a:ln>
        </p:spPr>
        <p:txBody>
          <a:bodyPr anchorCtr="0" anchor="ctr" bIns="91425" lIns="91425" rIns="91425" tIns="91425"/>
          <a:lstStyle>
            <a:lvl1pPr indent="0" lvl="0" marL="0" marR="0" rtl="0" algn="ctr">
              <a:spcBef>
                <a:spcPts val="0"/>
              </a:spcBef>
              <a:buNone/>
              <a:defRPr sz="1200">
                <a:solidFill>
                  <a:srgbClr val="888888"/>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158" name="Shape 158"/>
          <p:cNvSpPr txBox="1"/>
          <p:nvPr>
            <p:ph idx="12" type="sldNum"/>
          </p:nvPr>
        </p:nvSpPr>
        <p:spPr>
          <a:xfrm>
            <a:off x="6457950" y="4767263"/>
            <a:ext cx="2057400" cy="273900"/>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lang="nl-NL" sz="1200">
                <a:solidFill>
                  <a:srgbClr val="888888"/>
                </a:solidFill>
                <a:latin typeface="Calibri"/>
                <a:ea typeface="Calibri"/>
                <a:cs typeface="Calibri"/>
                <a:sym typeface="Calibri"/>
              </a:rPr>
              <a:t>‹#›</a:t>
            </a:fld>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159" name="Shape 159"/>
        <p:cNvGrpSpPr/>
        <p:nvPr/>
      </p:nvGrpSpPr>
      <p:grpSpPr>
        <a:xfrm>
          <a:off x="0" y="0"/>
          <a:ext cx="0" cy="0"/>
          <a:chOff x="0" y="0"/>
          <a:chExt cx="0" cy="0"/>
        </a:xfrm>
      </p:grpSpPr>
      <p:sp>
        <p:nvSpPr>
          <p:cNvPr id="160" name="Shape 160"/>
          <p:cNvSpPr txBox="1"/>
          <p:nvPr>
            <p:ph type="title"/>
          </p:nvPr>
        </p:nvSpPr>
        <p:spPr>
          <a:xfrm>
            <a:off x="628650" y="273844"/>
            <a:ext cx="7886700" cy="994200"/>
          </a:xfrm>
          <a:prstGeom prst="rect">
            <a:avLst/>
          </a:prstGeom>
          <a:noFill/>
          <a:ln>
            <a:noFill/>
          </a:ln>
        </p:spPr>
        <p:txBody>
          <a:bodyPr anchorCtr="0" anchor="ctr" bIns="91425" lIns="91425" rIns="91425" tIns="91425"/>
          <a:lstStyle>
            <a:lvl1pPr indent="0" lvl="0" marL="0" marR="0" rtl="0" algn="l">
              <a:lnSpc>
                <a:spcPct val="90000"/>
              </a:lnSpc>
              <a:spcBef>
                <a:spcPts val="0"/>
              </a:spcBef>
              <a:buClr>
                <a:schemeClr val="dk1"/>
              </a:buClr>
              <a:buFont typeface="Calibri"/>
              <a:buNone/>
              <a:defRPr b="0" i="0" sz="4400" u="none" cap="none" strike="noStrike">
                <a:solidFill>
                  <a:schemeClr val="dk1"/>
                </a:solidFill>
                <a:latin typeface="Calibri"/>
                <a:ea typeface="Calibri"/>
                <a:cs typeface="Calibri"/>
                <a:sym typeface="Calibri"/>
              </a:defRPr>
            </a:lvl1pPr>
            <a:lvl2pPr indent="0" lvl="1" rtl="0">
              <a:spcBef>
                <a:spcPts val="0"/>
              </a:spcBef>
              <a:buNone/>
              <a:defRPr sz="1800"/>
            </a:lvl2pPr>
            <a:lvl3pPr indent="0" lvl="2" rtl="0">
              <a:spcBef>
                <a:spcPts val="0"/>
              </a:spcBef>
              <a:buNone/>
              <a:defRPr sz="1800"/>
            </a:lvl3pPr>
            <a:lvl4pPr indent="0" lvl="3" rtl="0">
              <a:spcBef>
                <a:spcPts val="0"/>
              </a:spcBef>
              <a:buNone/>
              <a:defRPr sz="1800"/>
            </a:lvl4pPr>
            <a:lvl5pPr indent="0" lvl="4" rtl="0">
              <a:spcBef>
                <a:spcPts val="0"/>
              </a:spcBef>
              <a:buNone/>
              <a:defRPr sz="1800"/>
            </a:lvl5pPr>
            <a:lvl6pPr indent="0" lvl="5" rtl="0">
              <a:spcBef>
                <a:spcPts val="0"/>
              </a:spcBef>
              <a:buNone/>
              <a:defRPr sz="1800"/>
            </a:lvl6pPr>
            <a:lvl7pPr indent="0" lvl="6" rtl="0">
              <a:spcBef>
                <a:spcPts val="0"/>
              </a:spcBef>
              <a:buNone/>
              <a:defRPr sz="1800"/>
            </a:lvl7pPr>
            <a:lvl8pPr indent="0" lvl="7" rtl="0">
              <a:spcBef>
                <a:spcPts val="0"/>
              </a:spcBef>
              <a:buNone/>
              <a:defRPr sz="1800"/>
            </a:lvl8pPr>
            <a:lvl9pPr indent="0" lvl="8" rtl="0">
              <a:spcBef>
                <a:spcPts val="0"/>
              </a:spcBef>
              <a:buNone/>
              <a:defRPr sz="1800"/>
            </a:lvl9pPr>
          </a:lstStyle>
          <a:p/>
        </p:txBody>
      </p:sp>
      <p:sp>
        <p:nvSpPr>
          <p:cNvPr id="161" name="Shape 161"/>
          <p:cNvSpPr txBox="1"/>
          <p:nvPr>
            <p:ph idx="10" type="dt"/>
          </p:nvPr>
        </p:nvSpPr>
        <p:spPr>
          <a:xfrm>
            <a:off x="628650" y="4767263"/>
            <a:ext cx="2057400" cy="273900"/>
          </a:xfrm>
          <a:prstGeom prst="rect">
            <a:avLst/>
          </a:prstGeom>
          <a:noFill/>
          <a:ln>
            <a:noFill/>
          </a:ln>
        </p:spPr>
        <p:txBody>
          <a:bodyPr anchorCtr="0" anchor="ctr" bIns="91425" lIns="91425" rIns="91425" tIns="91425"/>
          <a:lstStyle>
            <a:lvl1pPr indent="0" lvl="0" marL="0" marR="0" rtl="0" algn="l">
              <a:spcBef>
                <a:spcPts val="0"/>
              </a:spcBef>
              <a:buNone/>
              <a:defRPr sz="1200">
                <a:solidFill>
                  <a:srgbClr val="888888"/>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162" name="Shape 162"/>
          <p:cNvSpPr txBox="1"/>
          <p:nvPr>
            <p:ph idx="11" type="ftr"/>
          </p:nvPr>
        </p:nvSpPr>
        <p:spPr>
          <a:xfrm>
            <a:off x="3028950" y="4767263"/>
            <a:ext cx="3086100" cy="273900"/>
          </a:xfrm>
          <a:prstGeom prst="rect">
            <a:avLst/>
          </a:prstGeom>
          <a:noFill/>
          <a:ln>
            <a:noFill/>
          </a:ln>
        </p:spPr>
        <p:txBody>
          <a:bodyPr anchorCtr="0" anchor="ctr" bIns="91425" lIns="91425" rIns="91425" tIns="91425"/>
          <a:lstStyle>
            <a:lvl1pPr indent="0" lvl="0" marL="0" marR="0" rtl="0" algn="ctr">
              <a:spcBef>
                <a:spcPts val="0"/>
              </a:spcBef>
              <a:buNone/>
              <a:defRPr sz="1200">
                <a:solidFill>
                  <a:srgbClr val="888888"/>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163" name="Shape 163"/>
          <p:cNvSpPr txBox="1"/>
          <p:nvPr>
            <p:ph idx="12" type="sldNum"/>
          </p:nvPr>
        </p:nvSpPr>
        <p:spPr>
          <a:xfrm>
            <a:off x="6457950" y="4767263"/>
            <a:ext cx="2057400" cy="273900"/>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lang="nl-NL" sz="1200">
                <a:solidFill>
                  <a:srgbClr val="888888"/>
                </a:solidFill>
                <a:latin typeface="Calibri"/>
                <a:ea typeface="Calibri"/>
                <a:cs typeface="Calibri"/>
                <a:sym typeface="Calibri"/>
              </a:rPr>
              <a:t>‹#›</a:t>
            </a:fld>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objTx">
  <p:cSld name="Content with Caption">
    <p:spTree>
      <p:nvGrpSpPr>
        <p:cNvPr id="164" name="Shape 164"/>
        <p:cNvGrpSpPr/>
        <p:nvPr/>
      </p:nvGrpSpPr>
      <p:grpSpPr>
        <a:xfrm>
          <a:off x="0" y="0"/>
          <a:ext cx="0" cy="0"/>
          <a:chOff x="0" y="0"/>
          <a:chExt cx="0" cy="0"/>
        </a:xfrm>
      </p:grpSpPr>
      <p:sp>
        <p:nvSpPr>
          <p:cNvPr id="165" name="Shape 165"/>
          <p:cNvSpPr txBox="1"/>
          <p:nvPr>
            <p:ph type="title"/>
          </p:nvPr>
        </p:nvSpPr>
        <p:spPr>
          <a:xfrm>
            <a:off x="629841" y="342900"/>
            <a:ext cx="2949299" cy="1200300"/>
          </a:xfrm>
          <a:prstGeom prst="rect">
            <a:avLst/>
          </a:prstGeom>
          <a:noFill/>
          <a:ln>
            <a:noFill/>
          </a:ln>
        </p:spPr>
        <p:txBody>
          <a:bodyPr anchorCtr="0" anchor="b" bIns="91425" lIns="91425" rIns="91425" tIns="91425"/>
          <a:lstStyle>
            <a:lvl1pPr indent="0" lvl="0" marL="0" marR="0" rtl="0" algn="l">
              <a:lnSpc>
                <a:spcPct val="90000"/>
              </a:lnSpc>
              <a:spcBef>
                <a:spcPts val="0"/>
              </a:spcBef>
              <a:buClr>
                <a:schemeClr val="dk1"/>
              </a:buClr>
              <a:buFont typeface="Calibri"/>
              <a:buNone/>
              <a:defRPr b="0" i="0" sz="3200" u="none" cap="none" strike="noStrike">
                <a:solidFill>
                  <a:schemeClr val="dk1"/>
                </a:solidFill>
                <a:latin typeface="Calibri"/>
                <a:ea typeface="Calibri"/>
                <a:cs typeface="Calibri"/>
                <a:sym typeface="Calibri"/>
              </a:defRPr>
            </a:lvl1pPr>
            <a:lvl2pPr indent="0" lvl="1" rtl="0">
              <a:spcBef>
                <a:spcPts val="0"/>
              </a:spcBef>
              <a:buNone/>
              <a:defRPr sz="1800"/>
            </a:lvl2pPr>
            <a:lvl3pPr indent="0" lvl="2" rtl="0">
              <a:spcBef>
                <a:spcPts val="0"/>
              </a:spcBef>
              <a:buNone/>
              <a:defRPr sz="1800"/>
            </a:lvl3pPr>
            <a:lvl4pPr indent="0" lvl="3" rtl="0">
              <a:spcBef>
                <a:spcPts val="0"/>
              </a:spcBef>
              <a:buNone/>
              <a:defRPr sz="1800"/>
            </a:lvl4pPr>
            <a:lvl5pPr indent="0" lvl="4" rtl="0">
              <a:spcBef>
                <a:spcPts val="0"/>
              </a:spcBef>
              <a:buNone/>
              <a:defRPr sz="1800"/>
            </a:lvl5pPr>
            <a:lvl6pPr indent="0" lvl="5" rtl="0">
              <a:spcBef>
                <a:spcPts val="0"/>
              </a:spcBef>
              <a:buNone/>
              <a:defRPr sz="1800"/>
            </a:lvl6pPr>
            <a:lvl7pPr indent="0" lvl="6" rtl="0">
              <a:spcBef>
                <a:spcPts val="0"/>
              </a:spcBef>
              <a:buNone/>
              <a:defRPr sz="1800"/>
            </a:lvl7pPr>
            <a:lvl8pPr indent="0" lvl="7" rtl="0">
              <a:spcBef>
                <a:spcPts val="0"/>
              </a:spcBef>
              <a:buNone/>
              <a:defRPr sz="1800"/>
            </a:lvl8pPr>
            <a:lvl9pPr indent="0" lvl="8" rtl="0">
              <a:spcBef>
                <a:spcPts val="0"/>
              </a:spcBef>
              <a:buNone/>
              <a:defRPr sz="1800"/>
            </a:lvl9pPr>
          </a:lstStyle>
          <a:p/>
        </p:txBody>
      </p:sp>
      <p:sp>
        <p:nvSpPr>
          <p:cNvPr id="166" name="Shape 166"/>
          <p:cNvSpPr txBox="1"/>
          <p:nvPr>
            <p:ph idx="1" type="body"/>
          </p:nvPr>
        </p:nvSpPr>
        <p:spPr>
          <a:xfrm>
            <a:off x="3887391" y="740569"/>
            <a:ext cx="4629300" cy="3655200"/>
          </a:xfrm>
          <a:prstGeom prst="rect">
            <a:avLst/>
          </a:prstGeom>
          <a:noFill/>
          <a:ln>
            <a:noFill/>
          </a:ln>
        </p:spPr>
        <p:txBody>
          <a:bodyPr anchorCtr="0" anchor="t" bIns="91425" lIns="91425" rIns="91425" tIns="91425"/>
          <a:lstStyle>
            <a:lvl1pPr indent="-25400" lvl="0" marL="228600" marR="0" rtl="0" algn="l">
              <a:lnSpc>
                <a:spcPct val="90000"/>
              </a:lnSpc>
              <a:spcBef>
                <a:spcPts val="1000"/>
              </a:spcBef>
              <a:buClr>
                <a:schemeClr val="dk1"/>
              </a:buClr>
              <a:buSzPct val="100000"/>
              <a:buFont typeface="Arial"/>
              <a:buChar char="•"/>
              <a:defRPr b="0" i="0" sz="3200" u="none" cap="none" strike="noStrike">
                <a:solidFill>
                  <a:schemeClr val="dk1"/>
                </a:solidFill>
                <a:latin typeface="Calibri"/>
                <a:ea typeface="Calibri"/>
                <a:cs typeface="Calibri"/>
                <a:sym typeface="Calibri"/>
              </a:defRPr>
            </a:lvl1pPr>
            <a:lvl2pPr indent="-50800" lvl="1" marL="685800" marR="0" rtl="0" algn="l">
              <a:lnSpc>
                <a:spcPct val="90000"/>
              </a:lnSpc>
              <a:spcBef>
                <a:spcPts val="500"/>
              </a:spcBef>
              <a:buClr>
                <a:schemeClr val="dk1"/>
              </a:buClr>
              <a:buSzPct val="100000"/>
              <a:buFont typeface="Arial"/>
              <a:buChar char="•"/>
              <a:defRPr b="0" i="0" sz="2800" u="none" cap="none" strike="noStrike">
                <a:solidFill>
                  <a:schemeClr val="dk1"/>
                </a:solidFill>
                <a:latin typeface="Calibri"/>
                <a:ea typeface="Calibri"/>
                <a:cs typeface="Calibri"/>
                <a:sym typeface="Calibri"/>
              </a:defRPr>
            </a:lvl2pPr>
            <a:lvl3pPr indent="-76200" lvl="2" marL="1143000" marR="0" rtl="0" algn="l">
              <a:lnSpc>
                <a:spcPct val="90000"/>
              </a:lnSpc>
              <a:spcBef>
                <a:spcPts val="500"/>
              </a:spcBef>
              <a:buClr>
                <a:schemeClr val="dk1"/>
              </a:buClr>
              <a:buSzPct val="100000"/>
              <a:buFont typeface="Arial"/>
              <a:buChar char="•"/>
              <a:defRPr b="0" i="0" sz="2400" u="none" cap="none" strike="noStrike">
                <a:solidFill>
                  <a:schemeClr val="dk1"/>
                </a:solidFill>
                <a:latin typeface="Calibri"/>
                <a:ea typeface="Calibri"/>
                <a:cs typeface="Calibri"/>
                <a:sym typeface="Calibri"/>
              </a:defRPr>
            </a:lvl3pPr>
            <a:lvl4pPr indent="-101600" lvl="3" marL="1600200" marR="0" rtl="0" algn="l">
              <a:lnSpc>
                <a:spcPct val="90000"/>
              </a:lnSpc>
              <a:spcBef>
                <a:spcPts val="5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4pPr>
            <a:lvl5pPr indent="-101600" lvl="4" marL="2057400" marR="0" rtl="0" algn="l">
              <a:lnSpc>
                <a:spcPct val="90000"/>
              </a:lnSpc>
              <a:spcBef>
                <a:spcPts val="5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5pPr>
            <a:lvl6pPr indent="-101600" lvl="5" marL="2514600" marR="0" rtl="0" algn="l">
              <a:lnSpc>
                <a:spcPct val="90000"/>
              </a:lnSpc>
              <a:spcBef>
                <a:spcPts val="5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6pPr>
            <a:lvl7pPr indent="-101600" lvl="6" marL="2971800" marR="0" rtl="0" algn="l">
              <a:lnSpc>
                <a:spcPct val="90000"/>
              </a:lnSpc>
              <a:spcBef>
                <a:spcPts val="5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7pPr>
            <a:lvl8pPr indent="-101600" lvl="7" marL="3429000" marR="0" rtl="0" algn="l">
              <a:lnSpc>
                <a:spcPct val="90000"/>
              </a:lnSpc>
              <a:spcBef>
                <a:spcPts val="5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8pPr>
            <a:lvl9pPr indent="-101600" lvl="8" marL="3886200" marR="0" rtl="0" algn="l">
              <a:lnSpc>
                <a:spcPct val="90000"/>
              </a:lnSpc>
              <a:spcBef>
                <a:spcPts val="5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9pPr>
          </a:lstStyle>
          <a:p/>
        </p:txBody>
      </p:sp>
      <p:sp>
        <p:nvSpPr>
          <p:cNvPr id="167" name="Shape 167"/>
          <p:cNvSpPr txBox="1"/>
          <p:nvPr>
            <p:ph idx="2" type="body"/>
          </p:nvPr>
        </p:nvSpPr>
        <p:spPr>
          <a:xfrm>
            <a:off x="629841" y="1543050"/>
            <a:ext cx="2949299" cy="2858700"/>
          </a:xfrm>
          <a:prstGeom prst="rect">
            <a:avLst/>
          </a:prstGeom>
          <a:noFill/>
          <a:ln>
            <a:noFill/>
          </a:ln>
        </p:spPr>
        <p:txBody>
          <a:bodyPr anchorCtr="0" anchor="t" bIns="91425" lIns="91425" rIns="91425" tIns="91425"/>
          <a:lstStyle>
            <a:lvl1pPr indent="0" lvl="0" marL="0" marR="0" rtl="0" algn="l">
              <a:lnSpc>
                <a:spcPct val="90000"/>
              </a:lnSpc>
              <a:spcBef>
                <a:spcPts val="1000"/>
              </a:spcBef>
              <a:buClr>
                <a:schemeClr val="dk1"/>
              </a:buClr>
              <a:buFont typeface="Arial"/>
              <a:buNone/>
              <a:defRPr b="0" i="0" sz="1600" u="none" cap="none" strike="noStrike">
                <a:solidFill>
                  <a:schemeClr val="dk1"/>
                </a:solidFill>
                <a:latin typeface="Calibri"/>
                <a:ea typeface="Calibri"/>
                <a:cs typeface="Calibri"/>
                <a:sym typeface="Calibri"/>
              </a:defRPr>
            </a:lvl1pPr>
            <a:lvl2pPr indent="0" lvl="1" marL="457200" marR="0" rtl="0" algn="l">
              <a:lnSpc>
                <a:spcPct val="90000"/>
              </a:lnSpc>
              <a:spcBef>
                <a:spcPts val="500"/>
              </a:spcBef>
              <a:buClr>
                <a:schemeClr val="dk1"/>
              </a:buClr>
              <a:buFont typeface="Arial"/>
              <a:buNone/>
              <a:defRPr b="0" i="0" sz="1400" u="none" cap="none" strike="noStrike">
                <a:solidFill>
                  <a:schemeClr val="dk1"/>
                </a:solidFill>
                <a:latin typeface="Calibri"/>
                <a:ea typeface="Calibri"/>
                <a:cs typeface="Calibri"/>
                <a:sym typeface="Calibri"/>
              </a:defRPr>
            </a:lvl2pPr>
            <a:lvl3pPr indent="0" lvl="2" marL="914400" marR="0" rtl="0" algn="l">
              <a:lnSpc>
                <a:spcPct val="90000"/>
              </a:lnSpc>
              <a:spcBef>
                <a:spcPts val="500"/>
              </a:spcBef>
              <a:buClr>
                <a:schemeClr val="dk1"/>
              </a:buClr>
              <a:buFont typeface="Arial"/>
              <a:buNone/>
              <a:defRPr b="0" i="0" sz="1200" u="none" cap="none" strike="noStrike">
                <a:solidFill>
                  <a:schemeClr val="dk1"/>
                </a:solidFill>
                <a:latin typeface="Calibri"/>
                <a:ea typeface="Calibri"/>
                <a:cs typeface="Calibri"/>
                <a:sym typeface="Calibri"/>
              </a:defRPr>
            </a:lvl3pPr>
            <a:lvl4pPr indent="0" lvl="3" marL="1371600" marR="0" rtl="0" algn="l">
              <a:lnSpc>
                <a:spcPct val="90000"/>
              </a:lnSpc>
              <a:spcBef>
                <a:spcPts val="500"/>
              </a:spcBef>
              <a:buClr>
                <a:schemeClr val="dk1"/>
              </a:buClr>
              <a:buFont typeface="Arial"/>
              <a:buNone/>
              <a:defRPr b="0" i="0" sz="1000" u="none" cap="none" strike="noStrike">
                <a:solidFill>
                  <a:schemeClr val="dk1"/>
                </a:solidFill>
                <a:latin typeface="Calibri"/>
                <a:ea typeface="Calibri"/>
                <a:cs typeface="Calibri"/>
                <a:sym typeface="Calibri"/>
              </a:defRPr>
            </a:lvl4pPr>
            <a:lvl5pPr indent="0" lvl="4" marL="1828800" marR="0" rtl="0" algn="l">
              <a:lnSpc>
                <a:spcPct val="90000"/>
              </a:lnSpc>
              <a:spcBef>
                <a:spcPts val="500"/>
              </a:spcBef>
              <a:buClr>
                <a:schemeClr val="dk1"/>
              </a:buClr>
              <a:buFont typeface="Arial"/>
              <a:buNone/>
              <a:defRPr b="0" i="0" sz="1000" u="none" cap="none" strike="noStrike">
                <a:solidFill>
                  <a:schemeClr val="dk1"/>
                </a:solidFill>
                <a:latin typeface="Calibri"/>
                <a:ea typeface="Calibri"/>
                <a:cs typeface="Calibri"/>
                <a:sym typeface="Calibri"/>
              </a:defRPr>
            </a:lvl5pPr>
            <a:lvl6pPr indent="0" lvl="5" marL="2286000" marR="0" rtl="0" algn="l">
              <a:lnSpc>
                <a:spcPct val="90000"/>
              </a:lnSpc>
              <a:spcBef>
                <a:spcPts val="500"/>
              </a:spcBef>
              <a:buClr>
                <a:schemeClr val="dk1"/>
              </a:buClr>
              <a:buFont typeface="Arial"/>
              <a:buNone/>
              <a:defRPr b="0" i="0" sz="1000" u="none" cap="none" strike="noStrike">
                <a:solidFill>
                  <a:schemeClr val="dk1"/>
                </a:solidFill>
                <a:latin typeface="Calibri"/>
                <a:ea typeface="Calibri"/>
                <a:cs typeface="Calibri"/>
                <a:sym typeface="Calibri"/>
              </a:defRPr>
            </a:lvl6pPr>
            <a:lvl7pPr indent="0" lvl="6" marL="2743200" marR="0" rtl="0" algn="l">
              <a:lnSpc>
                <a:spcPct val="90000"/>
              </a:lnSpc>
              <a:spcBef>
                <a:spcPts val="500"/>
              </a:spcBef>
              <a:buClr>
                <a:schemeClr val="dk1"/>
              </a:buClr>
              <a:buFont typeface="Arial"/>
              <a:buNone/>
              <a:defRPr b="0" i="0" sz="1000" u="none" cap="none" strike="noStrike">
                <a:solidFill>
                  <a:schemeClr val="dk1"/>
                </a:solidFill>
                <a:latin typeface="Calibri"/>
                <a:ea typeface="Calibri"/>
                <a:cs typeface="Calibri"/>
                <a:sym typeface="Calibri"/>
              </a:defRPr>
            </a:lvl7pPr>
            <a:lvl8pPr indent="0" lvl="7" marL="3200400" marR="0" rtl="0" algn="l">
              <a:lnSpc>
                <a:spcPct val="90000"/>
              </a:lnSpc>
              <a:spcBef>
                <a:spcPts val="500"/>
              </a:spcBef>
              <a:buClr>
                <a:schemeClr val="dk1"/>
              </a:buClr>
              <a:buFont typeface="Arial"/>
              <a:buNone/>
              <a:defRPr b="0" i="0" sz="1000" u="none" cap="none" strike="noStrike">
                <a:solidFill>
                  <a:schemeClr val="dk1"/>
                </a:solidFill>
                <a:latin typeface="Calibri"/>
                <a:ea typeface="Calibri"/>
                <a:cs typeface="Calibri"/>
                <a:sym typeface="Calibri"/>
              </a:defRPr>
            </a:lvl8pPr>
            <a:lvl9pPr indent="0" lvl="8" marL="3657600" marR="0" rtl="0" algn="l">
              <a:lnSpc>
                <a:spcPct val="90000"/>
              </a:lnSpc>
              <a:spcBef>
                <a:spcPts val="500"/>
              </a:spcBef>
              <a:buClr>
                <a:schemeClr val="dk1"/>
              </a:buClr>
              <a:buFont typeface="Arial"/>
              <a:buNone/>
              <a:defRPr b="0" i="0" sz="1000" u="none" cap="none" strike="noStrike">
                <a:solidFill>
                  <a:schemeClr val="dk1"/>
                </a:solidFill>
                <a:latin typeface="Calibri"/>
                <a:ea typeface="Calibri"/>
                <a:cs typeface="Calibri"/>
                <a:sym typeface="Calibri"/>
              </a:defRPr>
            </a:lvl9pPr>
          </a:lstStyle>
          <a:p/>
        </p:txBody>
      </p:sp>
      <p:sp>
        <p:nvSpPr>
          <p:cNvPr id="168" name="Shape 168"/>
          <p:cNvSpPr txBox="1"/>
          <p:nvPr>
            <p:ph idx="10" type="dt"/>
          </p:nvPr>
        </p:nvSpPr>
        <p:spPr>
          <a:xfrm>
            <a:off x="628650" y="4767263"/>
            <a:ext cx="2057400" cy="273900"/>
          </a:xfrm>
          <a:prstGeom prst="rect">
            <a:avLst/>
          </a:prstGeom>
          <a:noFill/>
          <a:ln>
            <a:noFill/>
          </a:ln>
        </p:spPr>
        <p:txBody>
          <a:bodyPr anchorCtr="0" anchor="ctr" bIns="91425" lIns="91425" rIns="91425" tIns="91425"/>
          <a:lstStyle>
            <a:lvl1pPr indent="0" lvl="0" marL="0" marR="0" rtl="0" algn="l">
              <a:spcBef>
                <a:spcPts val="0"/>
              </a:spcBef>
              <a:buNone/>
              <a:defRPr sz="1200">
                <a:solidFill>
                  <a:srgbClr val="888888"/>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169" name="Shape 169"/>
          <p:cNvSpPr txBox="1"/>
          <p:nvPr>
            <p:ph idx="11" type="ftr"/>
          </p:nvPr>
        </p:nvSpPr>
        <p:spPr>
          <a:xfrm>
            <a:off x="3028950" y="4767263"/>
            <a:ext cx="3086100" cy="273900"/>
          </a:xfrm>
          <a:prstGeom prst="rect">
            <a:avLst/>
          </a:prstGeom>
          <a:noFill/>
          <a:ln>
            <a:noFill/>
          </a:ln>
        </p:spPr>
        <p:txBody>
          <a:bodyPr anchorCtr="0" anchor="ctr" bIns="91425" lIns="91425" rIns="91425" tIns="91425"/>
          <a:lstStyle>
            <a:lvl1pPr indent="0" lvl="0" marL="0" marR="0" rtl="0" algn="ctr">
              <a:spcBef>
                <a:spcPts val="0"/>
              </a:spcBef>
              <a:buNone/>
              <a:defRPr sz="1200">
                <a:solidFill>
                  <a:srgbClr val="888888"/>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170" name="Shape 170"/>
          <p:cNvSpPr txBox="1"/>
          <p:nvPr>
            <p:ph idx="12" type="sldNum"/>
          </p:nvPr>
        </p:nvSpPr>
        <p:spPr>
          <a:xfrm>
            <a:off x="6457950" y="4767263"/>
            <a:ext cx="2057400" cy="273900"/>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lang="nl-NL" sz="1200">
                <a:solidFill>
                  <a:srgbClr val="888888"/>
                </a:solidFill>
                <a:latin typeface="Calibri"/>
                <a:ea typeface="Calibri"/>
                <a:cs typeface="Calibri"/>
                <a:sym typeface="Calibri"/>
              </a:rPr>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secHead">
  <p:cSld name="Sectiekop">
    <p:spTree>
      <p:nvGrpSpPr>
        <p:cNvPr id="27" name="Shape 27"/>
        <p:cNvGrpSpPr/>
        <p:nvPr/>
      </p:nvGrpSpPr>
      <p:grpSpPr>
        <a:xfrm>
          <a:off x="0" y="0"/>
          <a:ext cx="0" cy="0"/>
          <a:chOff x="0" y="0"/>
          <a:chExt cx="0" cy="0"/>
        </a:xfrm>
      </p:grpSpPr>
      <p:sp>
        <p:nvSpPr>
          <p:cNvPr id="28" name="Shape 28"/>
          <p:cNvSpPr txBox="1"/>
          <p:nvPr>
            <p:ph type="title"/>
          </p:nvPr>
        </p:nvSpPr>
        <p:spPr>
          <a:xfrm>
            <a:off x="722312" y="3305176"/>
            <a:ext cx="7772400" cy="1021555"/>
          </a:xfrm>
          <a:prstGeom prst="rect">
            <a:avLst/>
          </a:prstGeom>
          <a:noFill/>
          <a:ln>
            <a:noFill/>
          </a:ln>
        </p:spPr>
        <p:txBody>
          <a:bodyPr anchorCtr="0" anchor="t" bIns="91425" lIns="91425" rIns="91425" tIns="91425"/>
          <a:lstStyle>
            <a:lvl1pPr indent="0" lvl="0" marL="0" marR="0" rtl="0" algn="l">
              <a:spcBef>
                <a:spcPts val="0"/>
              </a:spcBef>
              <a:buClr>
                <a:schemeClr val="dk1"/>
              </a:buClr>
              <a:buFont typeface="Calibri"/>
              <a:buNone/>
              <a:defRPr b="1" i="0" sz="4000" u="none" cap="none" strike="noStrike">
                <a:solidFill>
                  <a:schemeClr val="dk1"/>
                </a:solidFill>
                <a:latin typeface="Calibri"/>
                <a:ea typeface="Calibri"/>
                <a:cs typeface="Calibri"/>
                <a:sym typeface="Calibri"/>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29" name="Shape 29"/>
          <p:cNvSpPr txBox="1"/>
          <p:nvPr>
            <p:ph idx="1" type="body"/>
          </p:nvPr>
        </p:nvSpPr>
        <p:spPr>
          <a:xfrm>
            <a:off x="722312" y="2180034"/>
            <a:ext cx="7772400" cy="1125140"/>
          </a:xfrm>
          <a:prstGeom prst="rect">
            <a:avLst/>
          </a:prstGeom>
          <a:noFill/>
          <a:ln>
            <a:noFill/>
          </a:ln>
        </p:spPr>
        <p:txBody>
          <a:bodyPr anchorCtr="0" anchor="b" bIns="91425" lIns="91425" rIns="91425" tIns="91425"/>
          <a:lstStyle>
            <a:lvl1pPr indent="0" lvl="0" marL="0" marR="0" rtl="0" algn="l">
              <a:spcBef>
                <a:spcPts val="400"/>
              </a:spcBef>
              <a:buClr>
                <a:srgbClr val="888888"/>
              </a:buClr>
              <a:buFont typeface="Arial"/>
              <a:buNone/>
              <a:defRPr b="0" i="0" sz="2000" u="none" cap="none" strike="noStrike">
                <a:solidFill>
                  <a:srgbClr val="888888"/>
                </a:solidFill>
                <a:latin typeface="Calibri"/>
                <a:ea typeface="Calibri"/>
                <a:cs typeface="Calibri"/>
                <a:sym typeface="Calibri"/>
              </a:defRPr>
            </a:lvl1pPr>
            <a:lvl2pPr indent="0" lvl="1" marL="457200" marR="0" rtl="0" algn="l">
              <a:spcBef>
                <a:spcPts val="360"/>
              </a:spcBef>
              <a:buClr>
                <a:srgbClr val="888888"/>
              </a:buClr>
              <a:buFont typeface="Arial"/>
              <a:buNone/>
              <a:defRPr b="0" i="0" sz="1800" u="none" cap="none" strike="noStrike">
                <a:solidFill>
                  <a:srgbClr val="888888"/>
                </a:solidFill>
                <a:latin typeface="Calibri"/>
                <a:ea typeface="Calibri"/>
                <a:cs typeface="Calibri"/>
                <a:sym typeface="Calibri"/>
              </a:defRPr>
            </a:lvl2pPr>
            <a:lvl3pPr indent="0" lvl="2" marL="914400" marR="0" rtl="0" algn="l">
              <a:spcBef>
                <a:spcPts val="320"/>
              </a:spcBef>
              <a:buClr>
                <a:srgbClr val="888888"/>
              </a:buClr>
              <a:buFont typeface="Arial"/>
              <a:buNone/>
              <a:defRPr b="0" i="0" sz="1600" u="none" cap="none" strike="noStrike">
                <a:solidFill>
                  <a:srgbClr val="888888"/>
                </a:solidFill>
                <a:latin typeface="Calibri"/>
                <a:ea typeface="Calibri"/>
                <a:cs typeface="Calibri"/>
                <a:sym typeface="Calibri"/>
              </a:defRPr>
            </a:lvl3pPr>
            <a:lvl4pPr indent="0" lvl="3" marL="1371600" marR="0" rtl="0" algn="l">
              <a:spcBef>
                <a:spcPts val="280"/>
              </a:spcBef>
              <a:buClr>
                <a:srgbClr val="888888"/>
              </a:buClr>
              <a:buFont typeface="Arial"/>
              <a:buNone/>
              <a:defRPr b="0" i="0" sz="1400" u="none" cap="none" strike="noStrike">
                <a:solidFill>
                  <a:srgbClr val="888888"/>
                </a:solidFill>
                <a:latin typeface="Calibri"/>
                <a:ea typeface="Calibri"/>
                <a:cs typeface="Calibri"/>
                <a:sym typeface="Calibri"/>
              </a:defRPr>
            </a:lvl4pPr>
            <a:lvl5pPr indent="0" lvl="4" marL="1828800" marR="0" rtl="0" algn="l">
              <a:spcBef>
                <a:spcPts val="280"/>
              </a:spcBef>
              <a:buClr>
                <a:srgbClr val="888888"/>
              </a:buClr>
              <a:buFont typeface="Arial"/>
              <a:buNone/>
              <a:defRPr b="0" i="0" sz="1400" u="none" cap="none" strike="noStrike">
                <a:solidFill>
                  <a:srgbClr val="888888"/>
                </a:solidFill>
                <a:latin typeface="Calibri"/>
                <a:ea typeface="Calibri"/>
                <a:cs typeface="Calibri"/>
                <a:sym typeface="Calibri"/>
              </a:defRPr>
            </a:lvl5pPr>
            <a:lvl6pPr indent="0" lvl="5" marL="2286000" marR="0" rtl="0" algn="l">
              <a:spcBef>
                <a:spcPts val="280"/>
              </a:spcBef>
              <a:buClr>
                <a:srgbClr val="888888"/>
              </a:buClr>
              <a:buFont typeface="Arial"/>
              <a:buNone/>
              <a:defRPr b="0" i="0" sz="1400" u="none" cap="none" strike="noStrike">
                <a:solidFill>
                  <a:srgbClr val="888888"/>
                </a:solidFill>
                <a:latin typeface="Calibri"/>
                <a:ea typeface="Calibri"/>
                <a:cs typeface="Calibri"/>
                <a:sym typeface="Calibri"/>
              </a:defRPr>
            </a:lvl6pPr>
            <a:lvl7pPr indent="0" lvl="6" marL="2743200" marR="0" rtl="0" algn="l">
              <a:spcBef>
                <a:spcPts val="280"/>
              </a:spcBef>
              <a:buClr>
                <a:srgbClr val="888888"/>
              </a:buClr>
              <a:buFont typeface="Arial"/>
              <a:buNone/>
              <a:defRPr b="0" i="0" sz="1400" u="none" cap="none" strike="noStrike">
                <a:solidFill>
                  <a:srgbClr val="888888"/>
                </a:solidFill>
                <a:latin typeface="Calibri"/>
                <a:ea typeface="Calibri"/>
                <a:cs typeface="Calibri"/>
                <a:sym typeface="Calibri"/>
              </a:defRPr>
            </a:lvl7pPr>
            <a:lvl8pPr indent="0" lvl="7" marL="3200400" marR="0" rtl="0" algn="l">
              <a:spcBef>
                <a:spcPts val="280"/>
              </a:spcBef>
              <a:buClr>
                <a:srgbClr val="888888"/>
              </a:buClr>
              <a:buFont typeface="Arial"/>
              <a:buNone/>
              <a:defRPr b="0" i="0" sz="1400" u="none" cap="none" strike="noStrike">
                <a:solidFill>
                  <a:srgbClr val="888888"/>
                </a:solidFill>
                <a:latin typeface="Calibri"/>
                <a:ea typeface="Calibri"/>
                <a:cs typeface="Calibri"/>
                <a:sym typeface="Calibri"/>
              </a:defRPr>
            </a:lvl8pPr>
            <a:lvl9pPr indent="0" lvl="8" marL="3657600" marR="0" rtl="0" algn="l">
              <a:spcBef>
                <a:spcPts val="280"/>
              </a:spcBef>
              <a:buClr>
                <a:srgbClr val="888888"/>
              </a:buClr>
              <a:buFont typeface="Arial"/>
              <a:buNone/>
              <a:defRPr b="0" i="0" sz="1400" u="none" cap="none" strike="noStrike">
                <a:solidFill>
                  <a:srgbClr val="888888"/>
                </a:solidFill>
                <a:latin typeface="Calibri"/>
                <a:ea typeface="Calibri"/>
                <a:cs typeface="Calibri"/>
                <a:sym typeface="Calibri"/>
              </a:defRPr>
            </a:lvl9pPr>
          </a:lstStyle>
          <a:p/>
        </p:txBody>
      </p:sp>
      <p:sp>
        <p:nvSpPr>
          <p:cNvPr id="30" name="Shape 30"/>
          <p:cNvSpPr txBox="1"/>
          <p:nvPr>
            <p:ph idx="10" type="dt"/>
          </p:nvPr>
        </p:nvSpPr>
        <p:spPr>
          <a:xfrm>
            <a:off x="457200" y="4767262"/>
            <a:ext cx="2133599" cy="273843"/>
          </a:xfrm>
          <a:prstGeom prst="rect">
            <a:avLst/>
          </a:prstGeom>
          <a:noFill/>
          <a:ln>
            <a:noFill/>
          </a:ln>
        </p:spPr>
        <p:txBody>
          <a:bodyPr anchorCtr="0" anchor="ctr" bIns="91425" lIns="91425" rIns="91425" tIns="91425"/>
          <a:lstStyle>
            <a:lvl1pPr indent="0" lvl="0" marL="0" marR="0" rtl="0" algn="l">
              <a:spcBef>
                <a:spcPts val="0"/>
              </a:spcBef>
              <a:buNone/>
              <a:defRPr sz="1200">
                <a:solidFill>
                  <a:srgbClr val="888888"/>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31" name="Shape 31"/>
          <p:cNvSpPr txBox="1"/>
          <p:nvPr>
            <p:ph idx="11" type="ftr"/>
          </p:nvPr>
        </p:nvSpPr>
        <p:spPr>
          <a:xfrm>
            <a:off x="3124200" y="4767262"/>
            <a:ext cx="2895600" cy="273843"/>
          </a:xfrm>
          <a:prstGeom prst="rect">
            <a:avLst/>
          </a:prstGeom>
          <a:noFill/>
          <a:ln>
            <a:noFill/>
          </a:ln>
        </p:spPr>
        <p:txBody>
          <a:bodyPr anchorCtr="0" anchor="ctr" bIns="91425" lIns="91425" rIns="91425" tIns="91425"/>
          <a:lstStyle>
            <a:lvl1pPr indent="0" lvl="0" marL="0" marR="0" rtl="0" algn="ctr">
              <a:spcBef>
                <a:spcPts val="0"/>
              </a:spcBef>
              <a:buNone/>
              <a:defRPr sz="1200">
                <a:solidFill>
                  <a:srgbClr val="888888"/>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32" name="Shape 32"/>
          <p:cNvSpPr txBox="1"/>
          <p:nvPr>
            <p:ph idx="12" type="sldNum"/>
          </p:nvPr>
        </p:nvSpPr>
        <p:spPr>
          <a:xfrm>
            <a:off x="6553200" y="4767262"/>
            <a:ext cx="2133599" cy="273843"/>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lang="nl-NL" sz="1200">
                <a:solidFill>
                  <a:srgbClr val="888888"/>
                </a:solidFill>
                <a:latin typeface="Calibri"/>
                <a:ea typeface="Calibri"/>
                <a:cs typeface="Calibri"/>
                <a:sym typeface="Calibri"/>
              </a:rPr>
              <a:t>‹#›</a:t>
            </a:fld>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picTx">
  <p:cSld name="Picture with Caption">
    <p:spTree>
      <p:nvGrpSpPr>
        <p:cNvPr id="171" name="Shape 171"/>
        <p:cNvGrpSpPr/>
        <p:nvPr/>
      </p:nvGrpSpPr>
      <p:grpSpPr>
        <a:xfrm>
          <a:off x="0" y="0"/>
          <a:ext cx="0" cy="0"/>
          <a:chOff x="0" y="0"/>
          <a:chExt cx="0" cy="0"/>
        </a:xfrm>
      </p:grpSpPr>
      <p:sp>
        <p:nvSpPr>
          <p:cNvPr id="172" name="Shape 172"/>
          <p:cNvSpPr txBox="1"/>
          <p:nvPr>
            <p:ph type="title"/>
          </p:nvPr>
        </p:nvSpPr>
        <p:spPr>
          <a:xfrm>
            <a:off x="629841" y="342900"/>
            <a:ext cx="2949299" cy="1200300"/>
          </a:xfrm>
          <a:prstGeom prst="rect">
            <a:avLst/>
          </a:prstGeom>
          <a:noFill/>
          <a:ln>
            <a:noFill/>
          </a:ln>
        </p:spPr>
        <p:txBody>
          <a:bodyPr anchorCtr="0" anchor="b" bIns="91425" lIns="91425" rIns="91425" tIns="91425"/>
          <a:lstStyle>
            <a:lvl1pPr indent="0" lvl="0" marL="0" marR="0" rtl="0" algn="l">
              <a:lnSpc>
                <a:spcPct val="90000"/>
              </a:lnSpc>
              <a:spcBef>
                <a:spcPts val="0"/>
              </a:spcBef>
              <a:buClr>
                <a:schemeClr val="dk1"/>
              </a:buClr>
              <a:buFont typeface="Calibri"/>
              <a:buNone/>
              <a:defRPr b="0" i="0" sz="3200" u="none" cap="none" strike="noStrike">
                <a:solidFill>
                  <a:schemeClr val="dk1"/>
                </a:solidFill>
                <a:latin typeface="Calibri"/>
                <a:ea typeface="Calibri"/>
                <a:cs typeface="Calibri"/>
                <a:sym typeface="Calibri"/>
              </a:defRPr>
            </a:lvl1pPr>
            <a:lvl2pPr indent="0" lvl="1" rtl="0">
              <a:spcBef>
                <a:spcPts val="0"/>
              </a:spcBef>
              <a:buNone/>
              <a:defRPr sz="1800"/>
            </a:lvl2pPr>
            <a:lvl3pPr indent="0" lvl="2" rtl="0">
              <a:spcBef>
                <a:spcPts val="0"/>
              </a:spcBef>
              <a:buNone/>
              <a:defRPr sz="1800"/>
            </a:lvl3pPr>
            <a:lvl4pPr indent="0" lvl="3" rtl="0">
              <a:spcBef>
                <a:spcPts val="0"/>
              </a:spcBef>
              <a:buNone/>
              <a:defRPr sz="1800"/>
            </a:lvl4pPr>
            <a:lvl5pPr indent="0" lvl="4" rtl="0">
              <a:spcBef>
                <a:spcPts val="0"/>
              </a:spcBef>
              <a:buNone/>
              <a:defRPr sz="1800"/>
            </a:lvl5pPr>
            <a:lvl6pPr indent="0" lvl="5" rtl="0">
              <a:spcBef>
                <a:spcPts val="0"/>
              </a:spcBef>
              <a:buNone/>
              <a:defRPr sz="1800"/>
            </a:lvl6pPr>
            <a:lvl7pPr indent="0" lvl="6" rtl="0">
              <a:spcBef>
                <a:spcPts val="0"/>
              </a:spcBef>
              <a:buNone/>
              <a:defRPr sz="1800"/>
            </a:lvl7pPr>
            <a:lvl8pPr indent="0" lvl="7" rtl="0">
              <a:spcBef>
                <a:spcPts val="0"/>
              </a:spcBef>
              <a:buNone/>
              <a:defRPr sz="1800"/>
            </a:lvl8pPr>
            <a:lvl9pPr indent="0" lvl="8" rtl="0">
              <a:spcBef>
                <a:spcPts val="0"/>
              </a:spcBef>
              <a:buNone/>
              <a:defRPr sz="1800"/>
            </a:lvl9pPr>
          </a:lstStyle>
          <a:p/>
        </p:txBody>
      </p:sp>
      <p:sp>
        <p:nvSpPr>
          <p:cNvPr id="173" name="Shape 173"/>
          <p:cNvSpPr/>
          <p:nvPr>
            <p:ph idx="2" type="pic"/>
          </p:nvPr>
        </p:nvSpPr>
        <p:spPr>
          <a:xfrm>
            <a:off x="3887391" y="740569"/>
            <a:ext cx="4629300" cy="3655200"/>
          </a:xfrm>
          <a:prstGeom prst="rect">
            <a:avLst/>
          </a:prstGeom>
          <a:noFill/>
          <a:ln>
            <a:noFill/>
          </a:ln>
        </p:spPr>
        <p:txBody>
          <a:bodyPr anchorCtr="0" anchor="t" bIns="91425" lIns="91425" rIns="91425" tIns="91425"/>
          <a:lstStyle>
            <a:lvl1pPr indent="0" lvl="0" marL="0" marR="0" rtl="0" algn="l">
              <a:lnSpc>
                <a:spcPct val="90000"/>
              </a:lnSpc>
              <a:spcBef>
                <a:spcPts val="1000"/>
              </a:spcBef>
              <a:buClr>
                <a:schemeClr val="dk1"/>
              </a:buClr>
              <a:buFont typeface="Arial"/>
              <a:buNone/>
              <a:defRPr b="0" i="0" sz="3200" u="none" cap="none" strike="noStrike">
                <a:solidFill>
                  <a:schemeClr val="dk1"/>
                </a:solidFill>
                <a:latin typeface="Calibri"/>
                <a:ea typeface="Calibri"/>
                <a:cs typeface="Calibri"/>
                <a:sym typeface="Calibri"/>
              </a:defRPr>
            </a:lvl1pPr>
            <a:lvl2pPr indent="0" lvl="1" marL="457200" marR="0" rtl="0" algn="l">
              <a:lnSpc>
                <a:spcPct val="90000"/>
              </a:lnSpc>
              <a:spcBef>
                <a:spcPts val="500"/>
              </a:spcBef>
              <a:buClr>
                <a:schemeClr val="dk1"/>
              </a:buClr>
              <a:buFont typeface="Arial"/>
              <a:buNone/>
              <a:defRPr b="0" i="0" sz="2800" u="none" cap="none" strike="noStrike">
                <a:solidFill>
                  <a:schemeClr val="dk1"/>
                </a:solidFill>
                <a:latin typeface="Calibri"/>
                <a:ea typeface="Calibri"/>
                <a:cs typeface="Calibri"/>
                <a:sym typeface="Calibri"/>
              </a:defRPr>
            </a:lvl2pPr>
            <a:lvl3pPr indent="0" lvl="2" marL="914400" marR="0" rtl="0" algn="l">
              <a:lnSpc>
                <a:spcPct val="90000"/>
              </a:lnSpc>
              <a:spcBef>
                <a:spcPts val="500"/>
              </a:spcBef>
              <a:buClr>
                <a:schemeClr val="dk1"/>
              </a:buClr>
              <a:buFont typeface="Arial"/>
              <a:buNone/>
              <a:defRPr b="0" i="0" sz="2400" u="none" cap="none" strike="noStrike">
                <a:solidFill>
                  <a:schemeClr val="dk1"/>
                </a:solidFill>
                <a:latin typeface="Calibri"/>
                <a:ea typeface="Calibri"/>
                <a:cs typeface="Calibri"/>
                <a:sym typeface="Calibri"/>
              </a:defRPr>
            </a:lvl3pPr>
            <a:lvl4pPr indent="0" lvl="3" marL="1371600" marR="0" rtl="0" algn="l">
              <a:lnSpc>
                <a:spcPct val="90000"/>
              </a:lnSpc>
              <a:spcBef>
                <a:spcPts val="500"/>
              </a:spcBef>
              <a:buClr>
                <a:schemeClr val="dk1"/>
              </a:buClr>
              <a:buFont typeface="Arial"/>
              <a:buNone/>
              <a:defRPr b="0" i="0" sz="2000" u="none" cap="none" strike="noStrike">
                <a:solidFill>
                  <a:schemeClr val="dk1"/>
                </a:solidFill>
                <a:latin typeface="Calibri"/>
                <a:ea typeface="Calibri"/>
                <a:cs typeface="Calibri"/>
                <a:sym typeface="Calibri"/>
              </a:defRPr>
            </a:lvl4pPr>
            <a:lvl5pPr indent="0" lvl="4" marL="1828800" marR="0" rtl="0" algn="l">
              <a:lnSpc>
                <a:spcPct val="90000"/>
              </a:lnSpc>
              <a:spcBef>
                <a:spcPts val="500"/>
              </a:spcBef>
              <a:buClr>
                <a:schemeClr val="dk1"/>
              </a:buClr>
              <a:buFont typeface="Arial"/>
              <a:buNone/>
              <a:defRPr b="0" i="0" sz="2000" u="none" cap="none" strike="noStrike">
                <a:solidFill>
                  <a:schemeClr val="dk1"/>
                </a:solidFill>
                <a:latin typeface="Calibri"/>
                <a:ea typeface="Calibri"/>
                <a:cs typeface="Calibri"/>
                <a:sym typeface="Calibri"/>
              </a:defRPr>
            </a:lvl5pPr>
            <a:lvl6pPr indent="0" lvl="5" marL="2286000" marR="0" rtl="0" algn="l">
              <a:lnSpc>
                <a:spcPct val="90000"/>
              </a:lnSpc>
              <a:spcBef>
                <a:spcPts val="500"/>
              </a:spcBef>
              <a:buClr>
                <a:schemeClr val="dk1"/>
              </a:buClr>
              <a:buFont typeface="Arial"/>
              <a:buNone/>
              <a:defRPr b="0" i="0" sz="2000" u="none" cap="none" strike="noStrike">
                <a:solidFill>
                  <a:schemeClr val="dk1"/>
                </a:solidFill>
                <a:latin typeface="Calibri"/>
                <a:ea typeface="Calibri"/>
                <a:cs typeface="Calibri"/>
                <a:sym typeface="Calibri"/>
              </a:defRPr>
            </a:lvl6pPr>
            <a:lvl7pPr indent="0" lvl="6" marL="2743200" marR="0" rtl="0" algn="l">
              <a:lnSpc>
                <a:spcPct val="90000"/>
              </a:lnSpc>
              <a:spcBef>
                <a:spcPts val="500"/>
              </a:spcBef>
              <a:buClr>
                <a:schemeClr val="dk1"/>
              </a:buClr>
              <a:buFont typeface="Arial"/>
              <a:buNone/>
              <a:defRPr b="0" i="0" sz="2000" u="none" cap="none" strike="noStrike">
                <a:solidFill>
                  <a:schemeClr val="dk1"/>
                </a:solidFill>
                <a:latin typeface="Calibri"/>
                <a:ea typeface="Calibri"/>
                <a:cs typeface="Calibri"/>
                <a:sym typeface="Calibri"/>
              </a:defRPr>
            </a:lvl7pPr>
            <a:lvl8pPr indent="0" lvl="7" marL="3200400" marR="0" rtl="0" algn="l">
              <a:lnSpc>
                <a:spcPct val="90000"/>
              </a:lnSpc>
              <a:spcBef>
                <a:spcPts val="500"/>
              </a:spcBef>
              <a:buClr>
                <a:schemeClr val="dk1"/>
              </a:buClr>
              <a:buFont typeface="Arial"/>
              <a:buNone/>
              <a:defRPr b="0" i="0" sz="2000" u="none" cap="none" strike="noStrike">
                <a:solidFill>
                  <a:schemeClr val="dk1"/>
                </a:solidFill>
                <a:latin typeface="Calibri"/>
                <a:ea typeface="Calibri"/>
                <a:cs typeface="Calibri"/>
                <a:sym typeface="Calibri"/>
              </a:defRPr>
            </a:lvl8pPr>
            <a:lvl9pPr indent="0" lvl="8" marL="3657600" marR="0" rtl="0" algn="l">
              <a:lnSpc>
                <a:spcPct val="90000"/>
              </a:lnSpc>
              <a:spcBef>
                <a:spcPts val="500"/>
              </a:spcBef>
              <a:buClr>
                <a:schemeClr val="dk1"/>
              </a:buClr>
              <a:buFont typeface="Arial"/>
              <a:buNone/>
              <a:defRPr b="0" i="0" sz="2000" u="none" cap="none" strike="noStrike">
                <a:solidFill>
                  <a:schemeClr val="dk1"/>
                </a:solidFill>
                <a:latin typeface="Calibri"/>
                <a:ea typeface="Calibri"/>
                <a:cs typeface="Calibri"/>
                <a:sym typeface="Calibri"/>
              </a:defRPr>
            </a:lvl9pPr>
          </a:lstStyle>
          <a:p/>
        </p:txBody>
      </p:sp>
      <p:sp>
        <p:nvSpPr>
          <p:cNvPr id="174" name="Shape 174"/>
          <p:cNvSpPr txBox="1"/>
          <p:nvPr>
            <p:ph idx="1" type="body"/>
          </p:nvPr>
        </p:nvSpPr>
        <p:spPr>
          <a:xfrm>
            <a:off x="629841" y="1543050"/>
            <a:ext cx="2949299" cy="2858700"/>
          </a:xfrm>
          <a:prstGeom prst="rect">
            <a:avLst/>
          </a:prstGeom>
          <a:noFill/>
          <a:ln>
            <a:noFill/>
          </a:ln>
        </p:spPr>
        <p:txBody>
          <a:bodyPr anchorCtr="0" anchor="t" bIns="91425" lIns="91425" rIns="91425" tIns="91425"/>
          <a:lstStyle>
            <a:lvl1pPr indent="0" lvl="0" marL="0" marR="0" rtl="0" algn="l">
              <a:lnSpc>
                <a:spcPct val="90000"/>
              </a:lnSpc>
              <a:spcBef>
                <a:spcPts val="1000"/>
              </a:spcBef>
              <a:buClr>
                <a:schemeClr val="dk1"/>
              </a:buClr>
              <a:buFont typeface="Arial"/>
              <a:buNone/>
              <a:defRPr b="0" i="0" sz="1600" u="none" cap="none" strike="noStrike">
                <a:solidFill>
                  <a:schemeClr val="dk1"/>
                </a:solidFill>
                <a:latin typeface="Calibri"/>
                <a:ea typeface="Calibri"/>
                <a:cs typeface="Calibri"/>
                <a:sym typeface="Calibri"/>
              </a:defRPr>
            </a:lvl1pPr>
            <a:lvl2pPr indent="0" lvl="1" marL="457200" marR="0" rtl="0" algn="l">
              <a:lnSpc>
                <a:spcPct val="90000"/>
              </a:lnSpc>
              <a:spcBef>
                <a:spcPts val="500"/>
              </a:spcBef>
              <a:buClr>
                <a:schemeClr val="dk1"/>
              </a:buClr>
              <a:buFont typeface="Arial"/>
              <a:buNone/>
              <a:defRPr b="0" i="0" sz="1400" u="none" cap="none" strike="noStrike">
                <a:solidFill>
                  <a:schemeClr val="dk1"/>
                </a:solidFill>
                <a:latin typeface="Calibri"/>
                <a:ea typeface="Calibri"/>
                <a:cs typeface="Calibri"/>
                <a:sym typeface="Calibri"/>
              </a:defRPr>
            </a:lvl2pPr>
            <a:lvl3pPr indent="0" lvl="2" marL="914400" marR="0" rtl="0" algn="l">
              <a:lnSpc>
                <a:spcPct val="90000"/>
              </a:lnSpc>
              <a:spcBef>
                <a:spcPts val="500"/>
              </a:spcBef>
              <a:buClr>
                <a:schemeClr val="dk1"/>
              </a:buClr>
              <a:buFont typeface="Arial"/>
              <a:buNone/>
              <a:defRPr b="0" i="0" sz="1200" u="none" cap="none" strike="noStrike">
                <a:solidFill>
                  <a:schemeClr val="dk1"/>
                </a:solidFill>
                <a:latin typeface="Calibri"/>
                <a:ea typeface="Calibri"/>
                <a:cs typeface="Calibri"/>
                <a:sym typeface="Calibri"/>
              </a:defRPr>
            </a:lvl3pPr>
            <a:lvl4pPr indent="0" lvl="3" marL="1371600" marR="0" rtl="0" algn="l">
              <a:lnSpc>
                <a:spcPct val="90000"/>
              </a:lnSpc>
              <a:spcBef>
                <a:spcPts val="500"/>
              </a:spcBef>
              <a:buClr>
                <a:schemeClr val="dk1"/>
              </a:buClr>
              <a:buFont typeface="Arial"/>
              <a:buNone/>
              <a:defRPr b="0" i="0" sz="1000" u="none" cap="none" strike="noStrike">
                <a:solidFill>
                  <a:schemeClr val="dk1"/>
                </a:solidFill>
                <a:latin typeface="Calibri"/>
                <a:ea typeface="Calibri"/>
                <a:cs typeface="Calibri"/>
                <a:sym typeface="Calibri"/>
              </a:defRPr>
            </a:lvl4pPr>
            <a:lvl5pPr indent="0" lvl="4" marL="1828800" marR="0" rtl="0" algn="l">
              <a:lnSpc>
                <a:spcPct val="90000"/>
              </a:lnSpc>
              <a:spcBef>
                <a:spcPts val="500"/>
              </a:spcBef>
              <a:buClr>
                <a:schemeClr val="dk1"/>
              </a:buClr>
              <a:buFont typeface="Arial"/>
              <a:buNone/>
              <a:defRPr b="0" i="0" sz="1000" u="none" cap="none" strike="noStrike">
                <a:solidFill>
                  <a:schemeClr val="dk1"/>
                </a:solidFill>
                <a:latin typeface="Calibri"/>
                <a:ea typeface="Calibri"/>
                <a:cs typeface="Calibri"/>
                <a:sym typeface="Calibri"/>
              </a:defRPr>
            </a:lvl5pPr>
            <a:lvl6pPr indent="0" lvl="5" marL="2286000" marR="0" rtl="0" algn="l">
              <a:lnSpc>
                <a:spcPct val="90000"/>
              </a:lnSpc>
              <a:spcBef>
                <a:spcPts val="500"/>
              </a:spcBef>
              <a:buClr>
                <a:schemeClr val="dk1"/>
              </a:buClr>
              <a:buFont typeface="Arial"/>
              <a:buNone/>
              <a:defRPr b="0" i="0" sz="1000" u="none" cap="none" strike="noStrike">
                <a:solidFill>
                  <a:schemeClr val="dk1"/>
                </a:solidFill>
                <a:latin typeface="Calibri"/>
                <a:ea typeface="Calibri"/>
                <a:cs typeface="Calibri"/>
                <a:sym typeface="Calibri"/>
              </a:defRPr>
            </a:lvl6pPr>
            <a:lvl7pPr indent="0" lvl="6" marL="2743200" marR="0" rtl="0" algn="l">
              <a:lnSpc>
                <a:spcPct val="90000"/>
              </a:lnSpc>
              <a:spcBef>
                <a:spcPts val="500"/>
              </a:spcBef>
              <a:buClr>
                <a:schemeClr val="dk1"/>
              </a:buClr>
              <a:buFont typeface="Arial"/>
              <a:buNone/>
              <a:defRPr b="0" i="0" sz="1000" u="none" cap="none" strike="noStrike">
                <a:solidFill>
                  <a:schemeClr val="dk1"/>
                </a:solidFill>
                <a:latin typeface="Calibri"/>
                <a:ea typeface="Calibri"/>
                <a:cs typeface="Calibri"/>
                <a:sym typeface="Calibri"/>
              </a:defRPr>
            </a:lvl7pPr>
            <a:lvl8pPr indent="0" lvl="7" marL="3200400" marR="0" rtl="0" algn="l">
              <a:lnSpc>
                <a:spcPct val="90000"/>
              </a:lnSpc>
              <a:spcBef>
                <a:spcPts val="500"/>
              </a:spcBef>
              <a:buClr>
                <a:schemeClr val="dk1"/>
              </a:buClr>
              <a:buFont typeface="Arial"/>
              <a:buNone/>
              <a:defRPr b="0" i="0" sz="1000" u="none" cap="none" strike="noStrike">
                <a:solidFill>
                  <a:schemeClr val="dk1"/>
                </a:solidFill>
                <a:latin typeface="Calibri"/>
                <a:ea typeface="Calibri"/>
                <a:cs typeface="Calibri"/>
                <a:sym typeface="Calibri"/>
              </a:defRPr>
            </a:lvl8pPr>
            <a:lvl9pPr indent="0" lvl="8" marL="3657600" marR="0" rtl="0" algn="l">
              <a:lnSpc>
                <a:spcPct val="90000"/>
              </a:lnSpc>
              <a:spcBef>
                <a:spcPts val="500"/>
              </a:spcBef>
              <a:buClr>
                <a:schemeClr val="dk1"/>
              </a:buClr>
              <a:buFont typeface="Arial"/>
              <a:buNone/>
              <a:defRPr b="0" i="0" sz="1000" u="none" cap="none" strike="noStrike">
                <a:solidFill>
                  <a:schemeClr val="dk1"/>
                </a:solidFill>
                <a:latin typeface="Calibri"/>
                <a:ea typeface="Calibri"/>
                <a:cs typeface="Calibri"/>
                <a:sym typeface="Calibri"/>
              </a:defRPr>
            </a:lvl9pPr>
          </a:lstStyle>
          <a:p/>
        </p:txBody>
      </p:sp>
      <p:sp>
        <p:nvSpPr>
          <p:cNvPr id="175" name="Shape 175"/>
          <p:cNvSpPr txBox="1"/>
          <p:nvPr>
            <p:ph idx="10" type="dt"/>
          </p:nvPr>
        </p:nvSpPr>
        <p:spPr>
          <a:xfrm>
            <a:off x="628650" y="4767263"/>
            <a:ext cx="2057400" cy="273900"/>
          </a:xfrm>
          <a:prstGeom prst="rect">
            <a:avLst/>
          </a:prstGeom>
          <a:noFill/>
          <a:ln>
            <a:noFill/>
          </a:ln>
        </p:spPr>
        <p:txBody>
          <a:bodyPr anchorCtr="0" anchor="ctr" bIns="91425" lIns="91425" rIns="91425" tIns="91425"/>
          <a:lstStyle>
            <a:lvl1pPr indent="0" lvl="0" marL="0" marR="0" rtl="0" algn="l">
              <a:spcBef>
                <a:spcPts val="0"/>
              </a:spcBef>
              <a:buNone/>
              <a:defRPr sz="1200">
                <a:solidFill>
                  <a:srgbClr val="888888"/>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176" name="Shape 176"/>
          <p:cNvSpPr txBox="1"/>
          <p:nvPr>
            <p:ph idx="11" type="ftr"/>
          </p:nvPr>
        </p:nvSpPr>
        <p:spPr>
          <a:xfrm>
            <a:off x="3028950" y="4767263"/>
            <a:ext cx="3086100" cy="273900"/>
          </a:xfrm>
          <a:prstGeom prst="rect">
            <a:avLst/>
          </a:prstGeom>
          <a:noFill/>
          <a:ln>
            <a:noFill/>
          </a:ln>
        </p:spPr>
        <p:txBody>
          <a:bodyPr anchorCtr="0" anchor="ctr" bIns="91425" lIns="91425" rIns="91425" tIns="91425"/>
          <a:lstStyle>
            <a:lvl1pPr indent="0" lvl="0" marL="0" marR="0" rtl="0" algn="ctr">
              <a:spcBef>
                <a:spcPts val="0"/>
              </a:spcBef>
              <a:buNone/>
              <a:defRPr sz="1200">
                <a:solidFill>
                  <a:srgbClr val="888888"/>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177" name="Shape 177"/>
          <p:cNvSpPr txBox="1"/>
          <p:nvPr>
            <p:ph idx="12" type="sldNum"/>
          </p:nvPr>
        </p:nvSpPr>
        <p:spPr>
          <a:xfrm>
            <a:off x="6457950" y="4767263"/>
            <a:ext cx="2057400" cy="273900"/>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lang="nl-NL" sz="1200">
                <a:solidFill>
                  <a:srgbClr val="888888"/>
                </a:solidFill>
                <a:latin typeface="Calibri"/>
                <a:ea typeface="Calibri"/>
                <a:cs typeface="Calibri"/>
                <a:sym typeface="Calibri"/>
              </a:rPr>
              <a:t>‹#›</a:t>
            </a:fld>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vertTx">
  <p:cSld name="Title and Vertical Text">
    <p:spTree>
      <p:nvGrpSpPr>
        <p:cNvPr id="178" name="Shape 178"/>
        <p:cNvGrpSpPr/>
        <p:nvPr/>
      </p:nvGrpSpPr>
      <p:grpSpPr>
        <a:xfrm>
          <a:off x="0" y="0"/>
          <a:ext cx="0" cy="0"/>
          <a:chOff x="0" y="0"/>
          <a:chExt cx="0" cy="0"/>
        </a:xfrm>
      </p:grpSpPr>
      <p:sp>
        <p:nvSpPr>
          <p:cNvPr id="179" name="Shape 179"/>
          <p:cNvSpPr txBox="1"/>
          <p:nvPr>
            <p:ph type="title"/>
          </p:nvPr>
        </p:nvSpPr>
        <p:spPr>
          <a:xfrm>
            <a:off x="628650" y="273844"/>
            <a:ext cx="7886700" cy="994200"/>
          </a:xfrm>
          <a:prstGeom prst="rect">
            <a:avLst/>
          </a:prstGeom>
          <a:noFill/>
          <a:ln>
            <a:noFill/>
          </a:ln>
        </p:spPr>
        <p:txBody>
          <a:bodyPr anchorCtr="0" anchor="ctr" bIns="91425" lIns="91425" rIns="91425" tIns="91425"/>
          <a:lstStyle>
            <a:lvl1pPr indent="0" lvl="0" marL="0" marR="0" rtl="0" algn="l">
              <a:lnSpc>
                <a:spcPct val="90000"/>
              </a:lnSpc>
              <a:spcBef>
                <a:spcPts val="0"/>
              </a:spcBef>
              <a:buClr>
                <a:schemeClr val="dk1"/>
              </a:buClr>
              <a:buFont typeface="Calibri"/>
              <a:buNone/>
              <a:defRPr b="0" i="0" sz="4400" u="none" cap="none" strike="noStrike">
                <a:solidFill>
                  <a:schemeClr val="dk1"/>
                </a:solidFill>
                <a:latin typeface="Calibri"/>
                <a:ea typeface="Calibri"/>
                <a:cs typeface="Calibri"/>
                <a:sym typeface="Calibri"/>
              </a:defRPr>
            </a:lvl1pPr>
            <a:lvl2pPr indent="0" lvl="1" rtl="0">
              <a:spcBef>
                <a:spcPts val="0"/>
              </a:spcBef>
              <a:buNone/>
              <a:defRPr sz="1800"/>
            </a:lvl2pPr>
            <a:lvl3pPr indent="0" lvl="2" rtl="0">
              <a:spcBef>
                <a:spcPts val="0"/>
              </a:spcBef>
              <a:buNone/>
              <a:defRPr sz="1800"/>
            </a:lvl3pPr>
            <a:lvl4pPr indent="0" lvl="3" rtl="0">
              <a:spcBef>
                <a:spcPts val="0"/>
              </a:spcBef>
              <a:buNone/>
              <a:defRPr sz="1800"/>
            </a:lvl4pPr>
            <a:lvl5pPr indent="0" lvl="4" rtl="0">
              <a:spcBef>
                <a:spcPts val="0"/>
              </a:spcBef>
              <a:buNone/>
              <a:defRPr sz="1800"/>
            </a:lvl5pPr>
            <a:lvl6pPr indent="0" lvl="5" rtl="0">
              <a:spcBef>
                <a:spcPts val="0"/>
              </a:spcBef>
              <a:buNone/>
              <a:defRPr sz="1800"/>
            </a:lvl6pPr>
            <a:lvl7pPr indent="0" lvl="6" rtl="0">
              <a:spcBef>
                <a:spcPts val="0"/>
              </a:spcBef>
              <a:buNone/>
              <a:defRPr sz="1800"/>
            </a:lvl7pPr>
            <a:lvl8pPr indent="0" lvl="7" rtl="0">
              <a:spcBef>
                <a:spcPts val="0"/>
              </a:spcBef>
              <a:buNone/>
              <a:defRPr sz="1800"/>
            </a:lvl8pPr>
            <a:lvl9pPr indent="0" lvl="8" rtl="0">
              <a:spcBef>
                <a:spcPts val="0"/>
              </a:spcBef>
              <a:buNone/>
              <a:defRPr sz="1800"/>
            </a:lvl9pPr>
          </a:lstStyle>
          <a:p/>
        </p:txBody>
      </p:sp>
      <p:sp>
        <p:nvSpPr>
          <p:cNvPr id="180" name="Shape 180"/>
          <p:cNvSpPr txBox="1"/>
          <p:nvPr>
            <p:ph idx="1" type="body"/>
          </p:nvPr>
        </p:nvSpPr>
        <p:spPr>
          <a:xfrm rot="5400000">
            <a:off x="2940300" y="-942431"/>
            <a:ext cx="3263400" cy="7886700"/>
          </a:xfrm>
          <a:prstGeom prst="rect">
            <a:avLst/>
          </a:prstGeom>
          <a:noFill/>
          <a:ln>
            <a:noFill/>
          </a:ln>
        </p:spPr>
        <p:txBody>
          <a:bodyPr anchorCtr="0" anchor="t" bIns="91425" lIns="91425" rIns="91425" tIns="91425"/>
          <a:lstStyle>
            <a:lvl1pPr indent="-50800" lvl="0" marL="228600" marR="0" rtl="0" algn="l">
              <a:lnSpc>
                <a:spcPct val="90000"/>
              </a:lnSpc>
              <a:spcBef>
                <a:spcPts val="1000"/>
              </a:spcBef>
              <a:buClr>
                <a:schemeClr val="dk1"/>
              </a:buClr>
              <a:buSzPct val="100000"/>
              <a:buFont typeface="Arial"/>
              <a:buChar char="•"/>
              <a:defRPr b="0" i="0" sz="2800" u="none" cap="none" strike="noStrike">
                <a:solidFill>
                  <a:schemeClr val="dk1"/>
                </a:solidFill>
                <a:latin typeface="Calibri"/>
                <a:ea typeface="Calibri"/>
                <a:cs typeface="Calibri"/>
                <a:sym typeface="Calibri"/>
              </a:defRPr>
            </a:lvl1pPr>
            <a:lvl2pPr indent="-76200" lvl="1" marL="685800" marR="0" rtl="0" algn="l">
              <a:lnSpc>
                <a:spcPct val="90000"/>
              </a:lnSpc>
              <a:spcBef>
                <a:spcPts val="500"/>
              </a:spcBef>
              <a:buClr>
                <a:schemeClr val="dk1"/>
              </a:buClr>
              <a:buSzPct val="100000"/>
              <a:buFont typeface="Arial"/>
              <a:buChar char="•"/>
              <a:defRPr b="0" i="0" sz="2400" u="none" cap="none" strike="noStrike">
                <a:solidFill>
                  <a:schemeClr val="dk1"/>
                </a:solidFill>
                <a:latin typeface="Calibri"/>
                <a:ea typeface="Calibri"/>
                <a:cs typeface="Calibri"/>
                <a:sym typeface="Calibri"/>
              </a:defRPr>
            </a:lvl2pPr>
            <a:lvl3pPr indent="-101600" lvl="2" marL="1143000" marR="0" rtl="0" algn="l">
              <a:lnSpc>
                <a:spcPct val="90000"/>
              </a:lnSpc>
              <a:spcBef>
                <a:spcPts val="5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3pPr>
            <a:lvl4pPr indent="-114300" lvl="3" marL="1600200" marR="0" rtl="0" algn="l">
              <a:lnSpc>
                <a:spcPct val="90000"/>
              </a:lnSpc>
              <a:spcBef>
                <a:spcPts val="500"/>
              </a:spcBef>
              <a:buClr>
                <a:schemeClr val="dk1"/>
              </a:buClr>
              <a:buSzPct val="100000"/>
              <a:buFont typeface="Arial"/>
              <a:buChar char="•"/>
              <a:defRPr b="0" i="0" sz="1800" u="none" cap="none" strike="noStrike">
                <a:solidFill>
                  <a:schemeClr val="dk1"/>
                </a:solidFill>
                <a:latin typeface="Calibri"/>
                <a:ea typeface="Calibri"/>
                <a:cs typeface="Calibri"/>
                <a:sym typeface="Calibri"/>
              </a:defRPr>
            </a:lvl4pPr>
            <a:lvl5pPr indent="-114300" lvl="4" marL="2057400" marR="0" rtl="0" algn="l">
              <a:lnSpc>
                <a:spcPct val="90000"/>
              </a:lnSpc>
              <a:spcBef>
                <a:spcPts val="500"/>
              </a:spcBef>
              <a:buClr>
                <a:schemeClr val="dk1"/>
              </a:buClr>
              <a:buSzPct val="100000"/>
              <a:buFont typeface="Arial"/>
              <a:buChar char="•"/>
              <a:defRPr b="0" i="0" sz="1800" u="none" cap="none" strike="noStrike">
                <a:solidFill>
                  <a:schemeClr val="dk1"/>
                </a:solidFill>
                <a:latin typeface="Calibri"/>
                <a:ea typeface="Calibri"/>
                <a:cs typeface="Calibri"/>
                <a:sym typeface="Calibri"/>
              </a:defRPr>
            </a:lvl5pPr>
            <a:lvl6pPr indent="-114300" lvl="5" marL="2514600" marR="0" rtl="0" algn="l">
              <a:lnSpc>
                <a:spcPct val="90000"/>
              </a:lnSpc>
              <a:spcBef>
                <a:spcPts val="500"/>
              </a:spcBef>
              <a:buClr>
                <a:schemeClr val="dk1"/>
              </a:buClr>
              <a:buSzPct val="100000"/>
              <a:buFont typeface="Arial"/>
              <a:buChar char="•"/>
              <a:defRPr b="0" i="0" sz="1800" u="none" cap="none" strike="noStrike">
                <a:solidFill>
                  <a:schemeClr val="dk1"/>
                </a:solidFill>
                <a:latin typeface="Calibri"/>
                <a:ea typeface="Calibri"/>
                <a:cs typeface="Calibri"/>
                <a:sym typeface="Calibri"/>
              </a:defRPr>
            </a:lvl6pPr>
            <a:lvl7pPr indent="-114300" lvl="6" marL="2971800" marR="0" rtl="0" algn="l">
              <a:lnSpc>
                <a:spcPct val="90000"/>
              </a:lnSpc>
              <a:spcBef>
                <a:spcPts val="500"/>
              </a:spcBef>
              <a:buClr>
                <a:schemeClr val="dk1"/>
              </a:buClr>
              <a:buSzPct val="100000"/>
              <a:buFont typeface="Arial"/>
              <a:buChar char="•"/>
              <a:defRPr b="0" i="0" sz="1800" u="none" cap="none" strike="noStrike">
                <a:solidFill>
                  <a:schemeClr val="dk1"/>
                </a:solidFill>
                <a:latin typeface="Calibri"/>
                <a:ea typeface="Calibri"/>
                <a:cs typeface="Calibri"/>
                <a:sym typeface="Calibri"/>
              </a:defRPr>
            </a:lvl7pPr>
            <a:lvl8pPr indent="-114300" lvl="7" marL="3429000" marR="0" rtl="0" algn="l">
              <a:lnSpc>
                <a:spcPct val="90000"/>
              </a:lnSpc>
              <a:spcBef>
                <a:spcPts val="500"/>
              </a:spcBef>
              <a:buClr>
                <a:schemeClr val="dk1"/>
              </a:buClr>
              <a:buSzPct val="100000"/>
              <a:buFont typeface="Arial"/>
              <a:buChar char="•"/>
              <a:defRPr b="0" i="0" sz="1800" u="none" cap="none" strike="noStrike">
                <a:solidFill>
                  <a:schemeClr val="dk1"/>
                </a:solidFill>
                <a:latin typeface="Calibri"/>
                <a:ea typeface="Calibri"/>
                <a:cs typeface="Calibri"/>
                <a:sym typeface="Calibri"/>
              </a:defRPr>
            </a:lvl8pPr>
            <a:lvl9pPr indent="-114300" lvl="8" marL="3886200" marR="0" rtl="0" algn="l">
              <a:lnSpc>
                <a:spcPct val="90000"/>
              </a:lnSpc>
              <a:spcBef>
                <a:spcPts val="500"/>
              </a:spcBef>
              <a:buClr>
                <a:schemeClr val="dk1"/>
              </a:buClr>
              <a:buSzPct val="100000"/>
              <a:buFont typeface="Arial"/>
              <a:buChar char="•"/>
              <a:defRPr b="0" i="0" sz="1800" u="none" cap="none" strike="noStrike">
                <a:solidFill>
                  <a:schemeClr val="dk1"/>
                </a:solidFill>
                <a:latin typeface="Calibri"/>
                <a:ea typeface="Calibri"/>
                <a:cs typeface="Calibri"/>
                <a:sym typeface="Calibri"/>
              </a:defRPr>
            </a:lvl9pPr>
          </a:lstStyle>
          <a:p/>
        </p:txBody>
      </p:sp>
      <p:sp>
        <p:nvSpPr>
          <p:cNvPr id="181" name="Shape 181"/>
          <p:cNvSpPr txBox="1"/>
          <p:nvPr>
            <p:ph idx="10" type="dt"/>
          </p:nvPr>
        </p:nvSpPr>
        <p:spPr>
          <a:xfrm>
            <a:off x="628650" y="4767263"/>
            <a:ext cx="2057400" cy="273900"/>
          </a:xfrm>
          <a:prstGeom prst="rect">
            <a:avLst/>
          </a:prstGeom>
          <a:noFill/>
          <a:ln>
            <a:noFill/>
          </a:ln>
        </p:spPr>
        <p:txBody>
          <a:bodyPr anchorCtr="0" anchor="ctr" bIns="91425" lIns="91425" rIns="91425" tIns="91425"/>
          <a:lstStyle>
            <a:lvl1pPr indent="0" lvl="0" marL="0" marR="0" rtl="0" algn="l">
              <a:spcBef>
                <a:spcPts val="0"/>
              </a:spcBef>
              <a:buNone/>
              <a:defRPr sz="1200">
                <a:solidFill>
                  <a:srgbClr val="888888"/>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182" name="Shape 182"/>
          <p:cNvSpPr txBox="1"/>
          <p:nvPr>
            <p:ph idx="11" type="ftr"/>
          </p:nvPr>
        </p:nvSpPr>
        <p:spPr>
          <a:xfrm>
            <a:off x="3028950" y="4767263"/>
            <a:ext cx="3086100" cy="273900"/>
          </a:xfrm>
          <a:prstGeom prst="rect">
            <a:avLst/>
          </a:prstGeom>
          <a:noFill/>
          <a:ln>
            <a:noFill/>
          </a:ln>
        </p:spPr>
        <p:txBody>
          <a:bodyPr anchorCtr="0" anchor="ctr" bIns="91425" lIns="91425" rIns="91425" tIns="91425"/>
          <a:lstStyle>
            <a:lvl1pPr indent="0" lvl="0" marL="0" marR="0" rtl="0" algn="ctr">
              <a:spcBef>
                <a:spcPts val="0"/>
              </a:spcBef>
              <a:buNone/>
              <a:defRPr sz="1200">
                <a:solidFill>
                  <a:srgbClr val="888888"/>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183" name="Shape 183"/>
          <p:cNvSpPr txBox="1"/>
          <p:nvPr>
            <p:ph idx="12" type="sldNum"/>
          </p:nvPr>
        </p:nvSpPr>
        <p:spPr>
          <a:xfrm>
            <a:off x="6457950" y="4767263"/>
            <a:ext cx="2057400" cy="273900"/>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lang="nl-NL" sz="1200">
                <a:solidFill>
                  <a:srgbClr val="888888"/>
                </a:solidFill>
                <a:latin typeface="Calibri"/>
                <a:ea typeface="Calibri"/>
                <a:cs typeface="Calibri"/>
                <a:sym typeface="Calibri"/>
              </a:rPr>
              <a:t>‹#›</a:t>
            </a:fld>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vertTitleAndTx">
  <p:cSld name="Vertical Title and Text">
    <p:spTree>
      <p:nvGrpSpPr>
        <p:cNvPr id="184" name="Shape 184"/>
        <p:cNvGrpSpPr/>
        <p:nvPr/>
      </p:nvGrpSpPr>
      <p:grpSpPr>
        <a:xfrm>
          <a:off x="0" y="0"/>
          <a:ext cx="0" cy="0"/>
          <a:chOff x="0" y="0"/>
          <a:chExt cx="0" cy="0"/>
        </a:xfrm>
      </p:grpSpPr>
      <p:sp>
        <p:nvSpPr>
          <p:cNvPr id="185" name="Shape 185"/>
          <p:cNvSpPr txBox="1"/>
          <p:nvPr>
            <p:ph type="title"/>
          </p:nvPr>
        </p:nvSpPr>
        <p:spPr>
          <a:xfrm rot="5400000">
            <a:off x="5350050" y="1467543"/>
            <a:ext cx="4359000" cy="1971600"/>
          </a:xfrm>
          <a:prstGeom prst="rect">
            <a:avLst/>
          </a:prstGeom>
          <a:noFill/>
          <a:ln>
            <a:noFill/>
          </a:ln>
        </p:spPr>
        <p:txBody>
          <a:bodyPr anchorCtr="0" anchor="ctr" bIns="91425" lIns="91425" rIns="91425" tIns="91425"/>
          <a:lstStyle>
            <a:lvl1pPr indent="0" lvl="0" marL="0" marR="0" rtl="0" algn="l">
              <a:lnSpc>
                <a:spcPct val="90000"/>
              </a:lnSpc>
              <a:spcBef>
                <a:spcPts val="0"/>
              </a:spcBef>
              <a:buClr>
                <a:schemeClr val="dk1"/>
              </a:buClr>
              <a:buFont typeface="Calibri"/>
              <a:buNone/>
              <a:defRPr b="0" i="0" sz="4400" u="none" cap="none" strike="noStrike">
                <a:solidFill>
                  <a:schemeClr val="dk1"/>
                </a:solidFill>
                <a:latin typeface="Calibri"/>
                <a:ea typeface="Calibri"/>
                <a:cs typeface="Calibri"/>
                <a:sym typeface="Calibri"/>
              </a:defRPr>
            </a:lvl1pPr>
            <a:lvl2pPr indent="0" lvl="1" rtl="0">
              <a:spcBef>
                <a:spcPts val="0"/>
              </a:spcBef>
              <a:buNone/>
              <a:defRPr sz="1800"/>
            </a:lvl2pPr>
            <a:lvl3pPr indent="0" lvl="2" rtl="0">
              <a:spcBef>
                <a:spcPts val="0"/>
              </a:spcBef>
              <a:buNone/>
              <a:defRPr sz="1800"/>
            </a:lvl3pPr>
            <a:lvl4pPr indent="0" lvl="3" rtl="0">
              <a:spcBef>
                <a:spcPts val="0"/>
              </a:spcBef>
              <a:buNone/>
              <a:defRPr sz="1800"/>
            </a:lvl4pPr>
            <a:lvl5pPr indent="0" lvl="4" rtl="0">
              <a:spcBef>
                <a:spcPts val="0"/>
              </a:spcBef>
              <a:buNone/>
              <a:defRPr sz="1800"/>
            </a:lvl5pPr>
            <a:lvl6pPr indent="0" lvl="5" rtl="0">
              <a:spcBef>
                <a:spcPts val="0"/>
              </a:spcBef>
              <a:buNone/>
              <a:defRPr sz="1800"/>
            </a:lvl6pPr>
            <a:lvl7pPr indent="0" lvl="6" rtl="0">
              <a:spcBef>
                <a:spcPts val="0"/>
              </a:spcBef>
              <a:buNone/>
              <a:defRPr sz="1800"/>
            </a:lvl7pPr>
            <a:lvl8pPr indent="0" lvl="7" rtl="0">
              <a:spcBef>
                <a:spcPts val="0"/>
              </a:spcBef>
              <a:buNone/>
              <a:defRPr sz="1800"/>
            </a:lvl8pPr>
            <a:lvl9pPr indent="0" lvl="8" rtl="0">
              <a:spcBef>
                <a:spcPts val="0"/>
              </a:spcBef>
              <a:buNone/>
              <a:defRPr sz="1800"/>
            </a:lvl9pPr>
          </a:lstStyle>
          <a:p/>
        </p:txBody>
      </p:sp>
      <p:sp>
        <p:nvSpPr>
          <p:cNvPr id="186" name="Shape 186"/>
          <p:cNvSpPr txBox="1"/>
          <p:nvPr>
            <p:ph idx="1" type="body"/>
          </p:nvPr>
        </p:nvSpPr>
        <p:spPr>
          <a:xfrm rot="5400000">
            <a:off x="1349475" y="-447056"/>
            <a:ext cx="4359000" cy="5800800"/>
          </a:xfrm>
          <a:prstGeom prst="rect">
            <a:avLst/>
          </a:prstGeom>
          <a:noFill/>
          <a:ln>
            <a:noFill/>
          </a:ln>
        </p:spPr>
        <p:txBody>
          <a:bodyPr anchorCtr="0" anchor="t" bIns="91425" lIns="91425" rIns="91425" tIns="91425"/>
          <a:lstStyle>
            <a:lvl1pPr indent="-50800" lvl="0" marL="228600" marR="0" rtl="0" algn="l">
              <a:lnSpc>
                <a:spcPct val="90000"/>
              </a:lnSpc>
              <a:spcBef>
                <a:spcPts val="1000"/>
              </a:spcBef>
              <a:buClr>
                <a:schemeClr val="dk1"/>
              </a:buClr>
              <a:buSzPct val="100000"/>
              <a:buFont typeface="Arial"/>
              <a:buChar char="•"/>
              <a:defRPr b="0" i="0" sz="2800" u="none" cap="none" strike="noStrike">
                <a:solidFill>
                  <a:schemeClr val="dk1"/>
                </a:solidFill>
                <a:latin typeface="Calibri"/>
                <a:ea typeface="Calibri"/>
                <a:cs typeface="Calibri"/>
                <a:sym typeface="Calibri"/>
              </a:defRPr>
            </a:lvl1pPr>
            <a:lvl2pPr indent="-76200" lvl="1" marL="685800" marR="0" rtl="0" algn="l">
              <a:lnSpc>
                <a:spcPct val="90000"/>
              </a:lnSpc>
              <a:spcBef>
                <a:spcPts val="500"/>
              </a:spcBef>
              <a:buClr>
                <a:schemeClr val="dk1"/>
              </a:buClr>
              <a:buSzPct val="100000"/>
              <a:buFont typeface="Arial"/>
              <a:buChar char="•"/>
              <a:defRPr b="0" i="0" sz="2400" u="none" cap="none" strike="noStrike">
                <a:solidFill>
                  <a:schemeClr val="dk1"/>
                </a:solidFill>
                <a:latin typeface="Calibri"/>
                <a:ea typeface="Calibri"/>
                <a:cs typeface="Calibri"/>
                <a:sym typeface="Calibri"/>
              </a:defRPr>
            </a:lvl2pPr>
            <a:lvl3pPr indent="-101600" lvl="2" marL="1143000" marR="0" rtl="0" algn="l">
              <a:lnSpc>
                <a:spcPct val="90000"/>
              </a:lnSpc>
              <a:spcBef>
                <a:spcPts val="5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3pPr>
            <a:lvl4pPr indent="-114300" lvl="3" marL="1600200" marR="0" rtl="0" algn="l">
              <a:lnSpc>
                <a:spcPct val="90000"/>
              </a:lnSpc>
              <a:spcBef>
                <a:spcPts val="500"/>
              </a:spcBef>
              <a:buClr>
                <a:schemeClr val="dk1"/>
              </a:buClr>
              <a:buSzPct val="100000"/>
              <a:buFont typeface="Arial"/>
              <a:buChar char="•"/>
              <a:defRPr b="0" i="0" sz="1800" u="none" cap="none" strike="noStrike">
                <a:solidFill>
                  <a:schemeClr val="dk1"/>
                </a:solidFill>
                <a:latin typeface="Calibri"/>
                <a:ea typeface="Calibri"/>
                <a:cs typeface="Calibri"/>
                <a:sym typeface="Calibri"/>
              </a:defRPr>
            </a:lvl4pPr>
            <a:lvl5pPr indent="-114300" lvl="4" marL="2057400" marR="0" rtl="0" algn="l">
              <a:lnSpc>
                <a:spcPct val="90000"/>
              </a:lnSpc>
              <a:spcBef>
                <a:spcPts val="500"/>
              </a:spcBef>
              <a:buClr>
                <a:schemeClr val="dk1"/>
              </a:buClr>
              <a:buSzPct val="100000"/>
              <a:buFont typeface="Arial"/>
              <a:buChar char="•"/>
              <a:defRPr b="0" i="0" sz="1800" u="none" cap="none" strike="noStrike">
                <a:solidFill>
                  <a:schemeClr val="dk1"/>
                </a:solidFill>
                <a:latin typeface="Calibri"/>
                <a:ea typeface="Calibri"/>
                <a:cs typeface="Calibri"/>
                <a:sym typeface="Calibri"/>
              </a:defRPr>
            </a:lvl5pPr>
            <a:lvl6pPr indent="-114300" lvl="5" marL="2514600" marR="0" rtl="0" algn="l">
              <a:lnSpc>
                <a:spcPct val="90000"/>
              </a:lnSpc>
              <a:spcBef>
                <a:spcPts val="500"/>
              </a:spcBef>
              <a:buClr>
                <a:schemeClr val="dk1"/>
              </a:buClr>
              <a:buSzPct val="100000"/>
              <a:buFont typeface="Arial"/>
              <a:buChar char="•"/>
              <a:defRPr b="0" i="0" sz="1800" u="none" cap="none" strike="noStrike">
                <a:solidFill>
                  <a:schemeClr val="dk1"/>
                </a:solidFill>
                <a:latin typeface="Calibri"/>
                <a:ea typeface="Calibri"/>
                <a:cs typeface="Calibri"/>
                <a:sym typeface="Calibri"/>
              </a:defRPr>
            </a:lvl6pPr>
            <a:lvl7pPr indent="-114300" lvl="6" marL="2971800" marR="0" rtl="0" algn="l">
              <a:lnSpc>
                <a:spcPct val="90000"/>
              </a:lnSpc>
              <a:spcBef>
                <a:spcPts val="500"/>
              </a:spcBef>
              <a:buClr>
                <a:schemeClr val="dk1"/>
              </a:buClr>
              <a:buSzPct val="100000"/>
              <a:buFont typeface="Arial"/>
              <a:buChar char="•"/>
              <a:defRPr b="0" i="0" sz="1800" u="none" cap="none" strike="noStrike">
                <a:solidFill>
                  <a:schemeClr val="dk1"/>
                </a:solidFill>
                <a:latin typeface="Calibri"/>
                <a:ea typeface="Calibri"/>
                <a:cs typeface="Calibri"/>
                <a:sym typeface="Calibri"/>
              </a:defRPr>
            </a:lvl7pPr>
            <a:lvl8pPr indent="-114300" lvl="7" marL="3429000" marR="0" rtl="0" algn="l">
              <a:lnSpc>
                <a:spcPct val="90000"/>
              </a:lnSpc>
              <a:spcBef>
                <a:spcPts val="500"/>
              </a:spcBef>
              <a:buClr>
                <a:schemeClr val="dk1"/>
              </a:buClr>
              <a:buSzPct val="100000"/>
              <a:buFont typeface="Arial"/>
              <a:buChar char="•"/>
              <a:defRPr b="0" i="0" sz="1800" u="none" cap="none" strike="noStrike">
                <a:solidFill>
                  <a:schemeClr val="dk1"/>
                </a:solidFill>
                <a:latin typeface="Calibri"/>
                <a:ea typeface="Calibri"/>
                <a:cs typeface="Calibri"/>
                <a:sym typeface="Calibri"/>
              </a:defRPr>
            </a:lvl8pPr>
            <a:lvl9pPr indent="-114300" lvl="8" marL="3886200" marR="0" rtl="0" algn="l">
              <a:lnSpc>
                <a:spcPct val="90000"/>
              </a:lnSpc>
              <a:spcBef>
                <a:spcPts val="500"/>
              </a:spcBef>
              <a:buClr>
                <a:schemeClr val="dk1"/>
              </a:buClr>
              <a:buSzPct val="100000"/>
              <a:buFont typeface="Arial"/>
              <a:buChar char="•"/>
              <a:defRPr b="0" i="0" sz="1800" u="none" cap="none" strike="noStrike">
                <a:solidFill>
                  <a:schemeClr val="dk1"/>
                </a:solidFill>
                <a:latin typeface="Calibri"/>
                <a:ea typeface="Calibri"/>
                <a:cs typeface="Calibri"/>
                <a:sym typeface="Calibri"/>
              </a:defRPr>
            </a:lvl9pPr>
          </a:lstStyle>
          <a:p/>
        </p:txBody>
      </p:sp>
      <p:sp>
        <p:nvSpPr>
          <p:cNvPr id="187" name="Shape 187"/>
          <p:cNvSpPr txBox="1"/>
          <p:nvPr>
            <p:ph idx="10" type="dt"/>
          </p:nvPr>
        </p:nvSpPr>
        <p:spPr>
          <a:xfrm>
            <a:off x="628650" y="4767263"/>
            <a:ext cx="2057400" cy="273900"/>
          </a:xfrm>
          <a:prstGeom prst="rect">
            <a:avLst/>
          </a:prstGeom>
          <a:noFill/>
          <a:ln>
            <a:noFill/>
          </a:ln>
        </p:spPr>
        <p:txBody>
          <a:bodyPr anchorCtr="0" anchor="ctr" bIns="91425" lIns="91425" rIns="91425" tIns="91425"/>
          <a:lstStyle>
            <a:lvl1pPr indent="0" lvl="0" marL="0" marR="0" rtl="0" algn="l">
              <a:spcBef>
                <a:spcPts val="0"/>
              </a:spcBef>
              <a:buNone/>
              <a:defRPr sz="1200">
                <a:solidFill>
                  <a:srgbClr val="888888"/>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188" name="Shape 188"/>
          <p:cNvSpPr txBox="1"/>
          <p:nvPr>
            <p:ph idx="11" type="ftr"/>
          </p:nvPr>
        </p:nvSpPr>
        <p:spPr>
          <a:xfrm>
            <a:off x="3028950" y="4767263"/>
            <a:ext cx="3086100" cy="273900"/>
          </a:xfrm>
          <a:prstGeom prst="rect">
            <a:avLst/>
          </a:prstGeom>
          <a:noFill/>
          <a:ln>
            <a:noFill/>
          </a:ln>
        </p:spPr>
        <p:txBody>
          <a:bodyPr anchorCtr="0" anchor="ctr" bIns="91425" lIns="91425" rIns="91425" tIns="91425"/>
          <a:lstStyle>
            <a:lvl1pPr indent="0" lvl="0" marL="0" marR="0" rtl="0" algn="ctr">
              <a:spcBef>
                <a:spcPts val="0"/>
              </a:spcBef>
              <a:buNone/>
              <a:defRPr sz="1200">
                <a:solidFill>
                  <a:srgbClr val="888888"/>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189" name="Shape 189"/>
          <p:cNvSpPr txBox="1"/>
          <p:nvPr>
            <p:ph idx="12" type="sldNum"/>
          </p:nvPr>
        </p:nvSpPr>
        <p:spPr>
          <a:xfrm>
            <a:off x="6457950" y="4767263"/>
            <a:ext cx="2057400" cy="273900"/>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lang="nl-NL" sz="1200">
                <a:solidFill>
                  <a:srgbClr val="888888"/>
                </a:solidFill>
                <a:latin typeface="Calibri"/>
                <a:ea typeface="Calibri"/>
                <a:cs typeface="Calibri"/>
                <a:sym typeface="Calibri"/>
              </a:rPr>
              <a:t>‹#›</a:t>
            </a:fld>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obj">
  <p:cSld name="Titel en object">
    <p:spTree>
      <p:nvGrpSpPr>
        <p:cNvPr id="196" name="Shape 196"/>
        <p:cNvGrpSpPr/>
        <p:nvPr/>
      </p:nvGrpSpPr>
      <p:grpSpPr>
        <a:xfrm>
          <a:off x="0" y="0"/>
          <a:ext cx="0" cy="0"/>
          <a:chOff x="0" y="0"/>
          <a:chExt cx="0" cy="0"/>
        </a:xfrm>
      </p:grpSpPr>
      <p:sp>
        <p:nvSpPr>
          <p:cNvPr id="197" name="Shape 197"/>
          <p:cNvSpPr txBox="1"/>
          <p:nvPr>
            <p:ph type="title"/>
          </p:nvPr>
        </p:nvSpPr>
        <p:spPr>
          <a:xfrm>
            <a:off x="457200" y="205978"/>
            <a:ext cx="8229600" cy="857400"/>
          </a:xfrm>
          <a:prstGeom prst="rect">
            <a:avLst/>
          </a:prstGeom>
          <a:noFill/>
          <a:ln>
            <a:noFill/>
          </a:ln>
        </p:spPr>
        <p:txBody>
          <a:bodyPr anchorCtr="0" anchor="ctr" bIns="91425" lIns="91425" rIns="91425" tIns="91425"/>
          <a:lstStyle>
            <a:lvl1pPr indent="0" lvl="0" marL="0" marR="0" rtl="0" algn="ctr">
              <a:spcBef>
                <a:spcPts val="0"/>
              </a:spcBef>
              <a:spcAft>
                <a:spcPts val="0"/>
              </a:spcAft>
              <a:buNone/>
              <a:defRPr b="0" i="0" sz="4400" u="none" cap="none" strike="noStrike">
                <a:solidFill>
                  <a:schemeClr val="dk1"/>
                </a:solidFill>
                <a:latin typeface="Verdana"/>
                <a:ea typeface="Verdana"/>
                <a:cs typeface="Verdana"/>
                <a:sym typeface="Verdana"/>
              </a:defRPr>
            </a:lvl1pPr>
            <a:lvl2pPr indent="0" lvl="1" marL="0" marR="0" rtl="0" algn="ctr">
              <a:spcBef>
                <a:spcPts val="0"/>
              </a:spcBef>
              <a:spcAft>
                <a:spcPts val="0"/>
              </a:spcAft>
              <a:buNone/>
              <a:defRPr b="0" i="0" sz="4400" u="none" cap="none" strike="noStrike">
                <a:solidFill>
                  <a:schemeClr val="dk1"/>
                </a:solidFill>
                <a:latin typeface="Verdana"/>
                <a:ea typeface="Verdana"/>
                <a:cs typeface="Verdana"/>
                <a:sym typeface="Verdana"/>
              </a:defRPr>
            </a:lvl2pPr>
            <a:lvl3pPr indent="0" lvl="2" marL="0" marR="0" rtl="0" algn="ctr">
              <a:spcBef>
                <a:spcPts val="0"/>
              </a:spcBef>
              <a:spcAft>
                <a:spcPts val="0"/>
              </a:spcAft>
              <a:buNone/>
              <a:defRPr b="0" i="0" sz="4400" u="none" cap="none" strike="noStrike">
                <a:solidFill>
                  <a:schemeClr val="dk1"/>
                </a:solidFill>
                <a:latin typeface="Verdana"/>
                <a:ea typeface="Verdana"/>
                <a:cs typeface="Verdana"/>
                <a:sym typeface="Verdana"/>
              </a:defRPr>
            </a:lvl3pPr>
            <a:lvl4pPr indent="0" lvl="3" marL="0" marR="0" rtl="0" algn="ctr">
              <a:spcBef>
                <a:spcPts val="0"/>
              </a:spcBef>
              <a:spcAft>
                <a:spcPts val="0"/>
              </a:spcAft>
              <a:buNone/>
              <a:defRPr b="0" i="0" sz="4400" u="none" cap="none" strike="noStrike">
                <a:solidFill>
                  <a:schemeClr val="dk1"/>
                </a:solidFill>
                <a:latin typeface="Verdana"/>
                <a:ea typeface="Verdana"/>
                <a:cs typeface="Verdana"/>
                <a:sym typeface="Verdana"/>
              </a:defRPr>
            </a:lvl4pPr>
            <a:lvl5pPr indent="0" lvl="4" marL="0" marR="0" rtl="0" algn="ctr">
              <a:spcBef>
                <a:spcPts val="0"/>
              </a:spcBef>
              <a:spcAft>
                <a:spcPts val="0"/>
              </a:spcAft>
              <a:buNone/>
              <a:defRPr b="0" i="0" sz="4400" u="none" cap="none" strike="noStrike">
                <a:solidFill>
                  <a:schemeClr val="dk1"/>
                </a:solidFill>
                <a:latin typeface="Verdana"/>
                <a:ea typeface="Verdana"/>
                <a:cs typeface="Verdana"/>
                <a:sym typeface="Verdana"/>
              </a:defRPr>
            </a:lvl5pPr>
            <a:lvl6pPr indent="0" lvl="5" marL="457200" marR="0" rtl="0" algn="ctr">
              <a:spcBef>
                <a:spcPts val="0"/>
              </a:spcBef>
              <a:spcAft>
                <a:spcPts val="0"/>
              </a:spcAft>
              <a:buNone/>
              <a:defRPr b="0" i="0" sz="4400" u="none" cap="none" strike="noStrike">
                <a:solidFill>
                  <a:schemeClr val="dk1"/>
                </a:solidFill>
                <a:latin typeface="Verdana"/>
                <a:ea typeface="Verdana"/>
                <a:cs typeface="Verdana"/>
                <a:sym typeface="Verdana"/>
              </a:defRPr>
            </a:lvl6pPr>
            <a:lvl7pPr indent="0" lvl="6" marL="914400" marR="0" rtl="0" algn="ctr">
              <a:spcBef>
                <a:spcPts val="0"/>
              </a:spcBef>
              <a:spcAft>
                <a:spcPts val="0"/>
              </a:spcAft>
              <a:buNone/>
              <a:defRPr b="0" i="0" sz="4400" u="none" cap="none" strike="noStrike">
                <a:solidFill>
                  <a:schemeClr val="dk1"/>
                </a:solidFill>
                <a:latin typeface="Verdana"/>
                <a:ea typeface="Verdana"/>
                <a:cs typeface="Verdana"/>
                <a:sym typeface="Verdana"/>
              </a:defRPr>
            </a:lvl7pPr>
            <a:lvl8pPr indent="0" lvl="7" marL="1371600" marR="0" rtl="0" algn="ctr">
              <a:spcBef>
                <a:spcPts val="0"/>
              </a:spcBef>
              <a:spcAft>
                <a:spcPts val="0"/>
              </a:spcAft>
              <a:buNone/>
              <a:defRPr b="0" i="0" sz="4400" u="none" cap="none" strike="noStrike">
                <a:solidFill>
                  <a:schemeClr val="dk1"/>
                </a:solidFill>
                <a:latin typeface="Verdana"/>
                <a:ea typeface="Verdana"/>
                <a:cs typeface="Verdana"/>
                <a:sym typeface="Verdana"/>
              </a:defRPr>
            </a:lvl8pPr>
            <a:lvl9pPr indent="0" lvl="8" marL="1828800" marR="0" rtl="0" algn="ctr">
              <a:spcBef>
                <a:spcPts val="0"/>
              </a:spcBef>
              <a:spcAft>
                <a:spcPts val="0"/>
              </a:spcAft>
              <a:buNone/>
              <a:defRPr b="0" i="0" sz="4400" u="none" cap="none" strike="noStrike">
                <a:solidFill>
                  <a:schemeClr val="dk1"/>
                </a:solidFill>
                <a:latin typeface="Verdana"/>
                <a:ea typeface="Verdana"/>
                <a:cs typeface="Verdana"/>
                <a:sym typeface="Verdana"/>
              </a:defRPr>
            </a:lvl9pPr>
          </a:lstStyle>
          <a:p/>
        </p:txBody>
      </p:sp>
      <p:sp>
        <p:nvSpPr>
          <p:cNvPr id="198" name="Shape 198"/>
          <p:cNvSpPr txBox="1"/>
          <p:nvPr>
            <p:ph idx="1" type="body"/>
          </p:nvPr>
        </p:nvSpPr>
        <p:spPr>
          <a:xfrm>
            <a:off x="457200" y="1200150"/>
            <a:ext cx="8229600" cy="3394500"/>
          </a:xfrm>
          <a:prstGeom prst="rect">
            <a:avLst/>
          </a:prstGeom>
          <a:noFill/>
          <a:ln>
            <a:noFill/>
          </a:ln>
        </p:spPr>
        <p:txBody>
          <a:bodyPr anchorCtr="0" anchor="t" bIns="91425" lIns="91425" rIns="91425" tIns="91425"/>
          <a:lstStyle>
            <a:lvl1pPr indent="-139700" lvl="0" marL="342900" marR="0" rtl="0" algn="l">
              <a:spcBef>
                <a:spcPts val="640"/>
              </a:spcBef>
              <a:spcAft>
                <a:spcPts val="0"/>
              </a:spcAft>
              <a:buClr>
                <a:schemeClr val="dk1"/>
              </a:buClr>
              <a:buSzPct val="100000"/>
              <a:buFont typeface="Arial"/>
              <a:buChar char="•"/>
              <a:defRPr b="0" i="0" sz="3200" u="none" cap="none" strike="noStrike">
                <a:solidFill>
                  <a:schemeClr val="dk1"/>
                </a:solidFill>
                <a:latin typeface="Verdana"/>
                <a:ea typeface="Verdana"/>
                <a:cs typeface="Verdana"/>
                <a:sym typeface="Verdana"/>
              </a:defRPr>
            </a:lvl1pPr>
            <a:lvl2pPr indent="-107950" lvl="1" marL="742950" marR="0" rtl="0" algn="l">
              <a:spcBef>
                <a:spcPts val="560"/>
              </a:spcBef>
              <a:spcAft>
                <a:spcPts val="0"/>
              </a:spcAft>
              <a:buClr>
                <a:schemeClr val="dk1"/>
              </a:buClr>
              <a:buSzPct val="100000"/>
              <a:buFont typeface="Arial"/>
              <a:buChar char="–"/>
              <a:defRPr b="0" i="0" sz="2800" u="none" cap="none" strike="noStrike">
                <a:solidFill>
                  <a:schemeClr val="dk1"/>
                </a:solidFill>
                <a:latin typeface="Verdana"/>
                <a:ea typeface="Verdana"/>
                <a:cs typeface="Verdana"/>
                <a:sym typeface="Verdana"/>
              </a:defRPr>
            </a:lvl2pPr>
            <a:lvl3pPr indent="-76200" lvl="2" marL="1143000" marR="0" rtl="0" algn="l">
              <a:spcBef>
                <a:spcPts val="480"/>
              </a:spcBef>
              <a:spcAft>
                <a:spcPts val="0"/>
              </a:spcAft>
              <a:buClr>
                <a:schemeClr val="dk1"/>
              </a:buClr>
              <a:buSzPct val="100000"/>
              <a:buFont typeface="Arial"/>
              <a:buChar char="•"/>
              <a:defRPr b="0" i="0" sz="2400" u="none" cap="none" strike="noStrike">
                <a:solidFill>
                  <a:schemeClr val="dk1"/>
                </a:solidFill>
                <a:latin typeface="Verdana"/>
                <a:ea typeface="Verdana"/>
                <a:cs typeface="Verdana"/>
                <a:sym typeface="Verdana"/>
              </a:defRPr>
            </a:lvl3pPr>
            <a:lvl4pPr indent="-101600" lvl="3" marL="1600200" marR="0" rtl="0" algn="l">
              <a:spcBef>
                <a:spcPts val="400"/>
              </a:spcBef>
              <a:spcAft>
                <a:spcPts val="0"/>
              </a:spcAft>
              <a:buClr>
                <a:schemeClr val="dk1"/>
              </a:buClr>
              <a:buSzPct val="100000"/>
              <a:buFont typeface="Arial"/>
              <a:buChar char="–"/>
              <a:defRPr b="0" i="0" sz="2000" u="none" cap="none" strike="noStrike">
                <a:solidFill>
                  <a:schemeClr val="dk1"/>
                </a:solidFill>
                <a:latin typeface="Verdana"/>
                <a:ea typeface="Verdana"/>
                <a:cs typeface="Verdana"/>
                <a:sym typeface="Verdana"/>
              </a:defRPr>
            </a:lvl4pPr>
            <a:lvl5pPr indent="-101600" lvl="4" marL="2057400" marR="0" rtl="0" algn="l">
              <a:spcBef>
                <a:spcPts val="400"/>
              </a:spcBef>
              <a:spcAft>
                <a:spcPts val="0"/>
              </a:spcAft>
              <a:buClr>
                <a:schemeClr val="dk1"/>
              </a:buClr>
              <a:buSzPct val="100000"/>
              <a:buFont typeface="Arial"/>
              <a:buChar char="»"/>
              <a:defRPr b="0" i="0" sz="2000" u="none" cap="none" strike="noStrike">
                <a:solidFill>
                  <a:schemeClr val="dk1"/>
                </a:solidFill>
                <a:latin typeface="Verdana"/>
                <a:ea typeface="Verdana"/>
                <a:cs typeface="Verdana"/>
                <a:sym typeface="Verdana"/>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Verdana"/>
                <a:ea typeface="Verdana"/>
                <a:cs typeface="Verdana"/>
                <a:sym typeface="Verdana"/>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Verdana"/>
                <a:ea typeface="Verdana"/>
                <a:cs typeface="Verdana"/>
                <a:sym typeface="Verdana"/>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Verdana"/>
                <a:ea typeface="Verdana"/>
                <a:cs typeface="Verdana"/>
                <a:sym typeface="Verdana"/>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Verdana"/>
                <a:ea typeface="Verdana"/>
                <a:cs typeface="Verdana"/>
                <a:sym typeface="Verdana"/>
              </a:defRPr>
            </a:lvl9pPr>
          </a:lstStyle>
          <a:p/>
        </p:txBody>
      </p:sp>
      <p:sp>
        <p:nvSpPr>
          <p:cNvPr id="199" name="Shape 199"/>
          <p:cNvSpPr txBox="1"/>
          <p:nvPr>
            <p:ph idx="10" type="dt"/>
          </p:nvPr>
        </p:nvSpPr>
        <p:spPr>
          <a:xfrm>
            <a:off x="457200" y="4767262"/>
            <a:ext cx="2133600" cy="273900"/>
          </a:xfrm>
          <a:prstGeom prst="rect">
            <a:avLst/>
          </a:prstGeom>
          <a:noFill/>
          <a:ln>
            <a:noFill/>
          </a:ln>
        </p:spPr>
        <p:txBody>
          <a:bodyPr anchorCtr="0" anchor="ctr" bIns="91425" lIns="91425" rIns="91425" tIns="91425"/>
          <a:lstStyle>
            <a:lvl1pPr indent="0" lvl="0" marL="0" marR="0" rtl="0" algn="l">
              <a:spcBef>
                <a:spcPts val="0"/>
              </a:spcBef>
              <a:spcAft>
                <a:spcPts val="0"/>
              </a:spcAft>
              <a:buNone/>
              <a:defRPr sz="1200">
                <a:solidFill>
                  <a:srgbClr val="888888"/>
                </a:solidFill>
                <a:latin typeface="Verdana"/>
                <a:ea typeface="Verdana"/>
                <a:cs typeface="Verdana"/>
                <a:sym typeface="Verdana"/>
              </a:defRPr>
            </a:lvl1pPr>
            <a:lvl2pPr indent="0" lvl="1" marL="457200" marR="0" rtl="0" algn="l">
              <a:spcBef>
                <a:spcPts val="0"/>
              </a:spcBef>
              <a:spcAft>
                <a:spcPts val="0"/>
              </a:spcAft>
              <a:buNone/>
              <a:defRPr b="0" i="0" sz="1800" u="none" cap="none" strike="noStrike">
                <a:solidFill>
                  <a:schemeClr val="dk1"/>
                </a:solidFill>
                <a:latin typeface="Verdana"/>
                <a:ea typeface="Verdana"/>
                <a:cs typeface="Verdana"/>
                <a:sym typeface="Verdana"/>
              </a:defRPr>
            </a:lvl2pPr>
            <a:lvl3pPr indent="0" lvl="2" marL="914400" marR="0" rtl="0" algn="l">
              <a:spcBef>
                <a:spcPts val="0"/>
              </a:spcBef>
              <a:spcAft>
                <a:spcPts val="0"/>
              </a:spcAft>
              <a:buNone/>
              <a:defRPr b="0" i="0" sz="1800" u="none" cap="none" strike="noStrike">
                <a:solidFill>
                  <a:schemeClr val="dk1"/>
                </a:solidFill>
                <a:latin typeface="Verdana"/>
                <a:ea typeface="Verdana"/>
                <a:cs typeface="Verdana"/>
                <a:sym typeface="Verdana"/>
              </a:defRPr>
            </a:lvl3pPr>
            <a:lvl4pPr indent="0" lvl="3" marL="1371600" marR="0" rtl="0" algn="l">
              <a:spcBef>
                <a:spcPts val="0"/>
              </a:spcBef>
              <a:spcAft>
                <a:spcPts val="0"/>
              </a:spcAft>
              <a:buNone/>
              <a:defRPr b="0" i="0" sz="1800" u="none" cap="none" strike="noStrike">
                <a:solidFill>
                  <a:schemeClr val="dk1"/>
                </a:solidFill>
                <a:latin typeface="Verdana"/>
                <a:ea typeface="Verdana"/>
                <a:cs typeface="Verdana"/>
                <a:sym typeface="Verdana"/>
              </a:defRPr>
            </a:lvl4pPr>
            <a:lvl5pPr indent="0" lvl="4" marL="1828800" marR="0" rtl="0" algn="l">
              <a:spcBef>
                <a:spcPts val="0"/>
              </a:spcBef>
              <a:spcAft>
                <a:spcPts val="0"/>
              </a:spcAft>
              <a:buNone/>
              <a:defRPr b="0" i="0" sz="1800" u="none" cap="none" strike="noStrike">
                <a:solidFill>
                  <a:schemeClr val="dk1"/>
                </a:solidFill>
                <a:latin typeface="Verdana"/>
                <a:ea typeface="Verdana"/>
                <a:cs typeface="Verdana"/>
                <a:sym typeface="Verdana"/>
              </a:defRPr>
            </a:lvl5pPr>
            <a:lvl6pPr indent="0" lvl="5" marL="2286000" marR="0" rtl="0" algn="l">
              <a:spcBef>
                <a:spcPts val="0"/>
              </a:spcBef>
              <a:buNone/>
              <a:defRPr b="0" i="0" sz="1800" u="none" cap="none" strike="noStrike">
                <a:solidFill>
                  <a:schemeClr val="dk1"/>
                </a:solidFill>
                <a:latin typeface="Verdana"/>
                <a:ea typeface="Verdana"/>
                <a:cs typeface="Verdana"/>
                <a:sym typeface="Verdana"/>
              </a:defRPr>
            </a:lvl6pPr>
            <a:lvl7pPr indent="0" lvl="6" marL="2743200" marR="0" rtl="0" algn="l">
              <a:spcBef>
                <a:spcPts val="0"/>
              </a:spcBef>
              <a:buNone/>
              <a:defRPr b="0" i="0" sz="1800" u="none" cap="none" strike="noStrike">
                <a:solidFill>
                  <a:schemeClr val="dk1"/>
                </a:solidFill>
                <a:latin typeface="Verdana"/>
                <a:ea typeface="Verdana"/>
                <a:cs typeface="Verdana"/>
                <a:sym typeface="Verdana"/>
              </a:defRPr>
            </a:lvl7pPr>
            <a:lvl8pPr indent="0" lvl="7" marL="3200400" marR="0" rtl="0" algn="l">
              <a:spcBef>
                <a:spcPts val="0"/>
              </a:spcBef>
              <a:buNone/>
              <a:defRPr b="0" i="0" sz="1800" u="none" cap="none" strike="noStrike">
                <a:solidFill>
                  <a:schemeClr val="dk1"/>
                </a:solidFill>
                <a:latin typeface="Verdana"/>
                <a:ea typeface="Verdana"/>
                <a:cs typeface="Verdana"/>
                <a:sym typeface="Verdana"/>
              </a:defRPr>
            </a:lvl8pPr>
            <a:lvl9pPr indent="0" lvl="8" marL="3657600" marR="0" rtl="0" algn="l">
              <a:spcBef>
                <a:spcPts val="0"/>
              </a:spcBef>
              <a:buNone/>
              <a:defRPr b="0" i="0" sz="1800" u="none" cap="none" strike="noStrike">
                <a:solidFill>
                  <a:schemeClr val="dk1"/>
                </a:solidFill>
                <a:latin typeface="Verdana"/>
                <a:ea typeface="Verdana"/>
                <a:cs typeface="Verdana"/>
                <a:sym typeface="Verdana"/>
              </a:defRPr>
            </a:lvl9pPr>
          </a:lstStyle>
          <a:p/>
        </p:txBody>
      </p:sp>
      <p:sp>
        <p:nvSpPr>
          <p:cNvPr id="200" name="Shape 200"/>
          <p:cNvSpPr txBox="1"/>
          <p:nvPr>
            <p:ph idx="11" type="ftr"/>
          </p:nvPr>
        </p:nvSpPr>
        <p:spPr>
          <a:xfrm>
            <a:off x="3124200" y="4767262"/>
            <a:ext cx="2895600" cy="273900"/>
          </a:xfrm>
          <a:prstGeom prst="rect">
            <a:avLst/>
          </a:prstGeom>
          <a:noFill/>
          <a:ln>
            <a:noFill/>
          </a:ln>
        </p:spPr>
        <p:txBody>
          <a:bodyPr anchorCtr="0" anchor="ctr" bIns="91425" lIns="91425" rIns="91425" tIns="91425"/>
          <a:lstStyle>
            <a:lvl1pPr indent="0" lvl="0" marL="0" marR="0" rtl="0" algn="ctr">
              <a:spcBef>
                <a:spcPts val="0"/>
              </a:spcBef>
              <a:spcAft>
                <a:spcPts val="0"/>
              </a:spcAft>
              <a:buNone/>
              <a:defRPr sz="1200">
                <a:solidFill>
                  <a:srgbClr val="888888"/>
                </a:solidFill>
                <a:latin typeface="Verdana"/>
                <a:ea typeface="Verdana"/>
                <a:cs typeface="Verdana"/>
                <a:sym typeface="Verdana"/>
              </a:defRPr>
            </a:lvl1pPr>
            <a:lvl2pPr indent="0" lvl="1" marL="457200" marR="0" rtl="0" algn="l">
              <a:spcBef>
                <a:spcPts val="0"/>
              </a:spcBef>
              <a:spcAft>
                <a:spcPts val="0"/>
              </a:spcAft>
              <a:buNone/>
              <a:defRPr b="0" i="0" sz="1800" u="none" cap="none" strike="noStrike">
                <a:solidFill>
                  <a:schemeClr val="dk1"/>
                </a:solidFill>
                <a:latin typeface="Verdana"/>
                <a:ea typeface="Verdana"/>
                <a:cs typeface="Verdana"/>
                <a:sym typeface="Verdana"/>
              </a:defRPr>
            </a:lvl2pPr>
            <a:lvl3pPr indent="0" lvl="2" marL="914400" marR="0" rtl="0" algn="l">
              <a:spcBef>
                <a:spcPts val="0"/>
              </a:spcBef>
              <a:spcAft>
                <a:spcPts val="0"/>
              </a:spcAft>
              <a:buNone/>
              <a:defRPr b="0" i="0" sz="1800" u="none" cap="none" strike="noStrike">
                <a:solidFill>
                  <a:schemeClr val="dk1"/>
                </a:solidFill>
                <a:latin typeface="Verdana"/>
                <a:ea typeface="Verdana"/>
                <a:cs typeface="Verdana"/>
                <a:sym typeface="Verdana"/>
              </a:defRPr>
            </a:lvl3pPr>
            <a:lvl4pPr indent="0" lvl="3" marL="1371600" marR="0" rtl="0" algn="l">
              <a:spcBef>
                <a:spcPts val="0"/>
              </a:spcBef>
              <a:spcAft>
                <a:spcPts val="0"/>
              </a:spcAft>
              <a:buNone/>
              <a:defRPr b="0" i="0" sz="1800" u="none" cap="none" strike="noStrike">
                <a:solidFill>
                  <a:schemeClr val="dk1"/>
                </a:solidFill>
                <a:latin typeface="Verdana"/>
                <a:ea typeface="Verdana"/>
                <a:cs typeface="Verdana"/>
                <a:sym typeface="Verdana"/>
              </a:defRPr>
            </a:lvl4pPr>
            <a:lvl5pPr indent="0" lvl="4" marL="1828800" marR="0" rtl="0" algn="l">
              <a:spcBef>
                <a:spcPts val="0"/>
              </a:spcBef>
              <a:spcAft>
                <a:spcPts val="0"/>
              </a:spcAft>
              <a:buNone/>
              <a:defRPr b="0" i="0" sz="1800" u="none" cap="none" strike="noStrike">
                <a:solidFill>
                  <a:schemeClr val="dk1"/>
                </a:solidFill>
                <a:latin typeface="Verdana"/>
                <a:ea typeface="Verdana"/>
                <a:cs typeface="Verdana"/>
                <a:sym typeface="Verdana"/>
              </a:defRPr>
            </a:lvl5pPr>
            <a:lvl6pPr indent="0" lvl="5" marL="2286000" marR="0" rtl="0" algn="l">
              <a:spcBef>
                <a:spcPts val="0"/>
              </a:spcBef>
              <a:buNone/>
              <a:defRPr b="0" i="0" sz="1800" u="none" cap="none" strike="noStrike">
                <a:solidFill>
                  <a:schemeClr val="dk1"/>
                </a:solidFill>
                <a:latin typeface="Verdana"/>
                <a:ea typeface="Verdana"/>
                <a:cs typeface="Verdana"/>
                <a:sym typeface="Verdana"/>
              </a:defRPr>
            </a:lvl6pPr>
            <a:lvl7pPr indent="0" lvl="6" marL="2743200" marR="0" rtl="0" algn="l">
              <a:spcBef>
                <a:spcPts val="0"/>
              </a:spcBef>
              <a:buNone/>
              <a:defRPr b="0" i="0" sz="1800" u="none" cap="none" strike="noStrike">
                <a:solidFill>
                  <a:schemeClr val="dk1"/>
                </a:solidFill>
                <a:latin typeface="Verdana"/>
                <a:ea typeface="Verdana"/>
                <a:cs typeface="Verdana"/>
                <a:sym typeface="Verdana"/>
              </a:defRPr>
            </a:lvl7pPr>
            <a:lvl8pPr indent="0" lvl="7" marL="3200400" marR="0" rtl="0" algn="l">
              <a:spcBef>
                <a:spcPts val="0"/>
              </a:spcBef>
              <a:buNone/>
              <a:defRPr b="0" i="0" sz="1800" u="none" cap="none" strike="noStrike">
                <a:solidFill>
                  <a:schemeClr val="dk1"/>
                </a:solidFill>
                <a:latin typeface="Verdana"/>
                <a:ea typeface="Verdana"/>
                <a:cs typeface="Verdana"/>
                <a:sym typeface="Verdana"/>
              </a:defRPr>
            </a:lvl8pPr>
            <a:lvl9pPr indent="0" lvl="8" marL="3657600" marR="0" rtl="0" algn="l">
              <a:spcBef>
                <a:spcPts val="0"/>
              </a:spcBef>
              <a:buNone/>
              <a:defRPr b="0" i="0" sz="1800" u="none" cap="none" strike="noStrike">
                <a:solidFill>
                  <a:schemeClr val="dk1"/>
                </a:solidFill>
                <a:latin typeface="Verdana"/>
                <a:ea typeface="Verdana"/>
                <a:cs typeface="Verdana"/>
                <a:sym typeface="Verdana"/>
              </a:defRPr>
            </a:lvl9pPr>
          </a:lstStyle>
          <a:p/>
        </p:txBody>
      </p:sp>
      <p:sp>
        <p:nvSpPr>
          <p:cNvPr id="201" name="Shape 201"/>
          <p:cNvSpPr txBox="1"/>
          <p:nvPr>
            <p:ph idx="12" type="sldNum"/>
          </p:nvPr>
        </p:nvSpPr>
        <p:spPr>
          <a:xfrm>
            <a:off x="6553200" y="4767262"/>
            <a:ext cx="2133600" cy="273900"/>
          </a:xfrm>
          <a:prstGeom prst="rect">
            <a:avLst/>
          </a:prstGeom>
          <a:noFill/>
          <a:ln>
            <a:noFill/>
          </a:ln>
        </p:spPr>
        <p:txBody>
          <a:bodyPr anchorCtr="0" anchor="ctr" bIns="45700" lIns="91425" rIns="91425" tIns="45700">
            <a:noAutofit/>
          </a:bodyPr>
          <a:lstStyle/>
          <a:p>
            <a:pPr indent="0" lvl="0" marL="0" marR="0" rtl="0" algn="r">
              <a:spcBef>
                <a:spcPts val="0"/>
              </a:spcBef>
              <a:spcAft>
                <a:spcPts val="0"/>
              </a:spcAft>
              <a:buSzPct val="25000"/>
              <a:buNone/>
            </a:pPr>
            <a:fld id="{00000000-1234-1234-1234-123412341234}" type="slidenum">
              <a:rPr lang="nl-NL" sz="1200">
                <a:solidFill>
                  <a:srgbClr val="888888"/>
                </a:solidFill>
                <a:latin typeface="Verdana"/>
                <a:ea typeface="Verdana"/>
                <a:cs typeface="Verdana"/>
                <a:sym typeface="Verdana"/>
              </a:rPr>
              <a:t>‹#›</a:t>
            </a:fld>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eldia">
    <p:spTree>
      <p:nvGrpSpPr>
        <p:cNvPr id="202" name="Shape 202"/>
        <p:cNvGrpSpPr/>
        <p:nvPr/>
      </p:nvGrpSpPr>
      <p:grpSpPr>
        <a:xfrm>
          <a:off x="0" y="0"/>
          <a:ext cx="0" cy="0"/>
          <a:chOff x="0" y="0"/>
          <a:chExt cx="0" cy="0"/>
        </a:xfrm>
      </p:grpSpPr>
      <p:sp>
        <p:nvSpPr>
          <p:cNvPr id="203" name="Shape 203"/>
          <p:cNvSpPr txBox="1"/>
          <p:nvPr>
            <p:ph type="ctrTitle"/>
          </p:nvPr>
        </p:nvSpPr>
        <p:spPr>
          <a:xfrm>
            <a:off x="685800" y="1597818"/>
            <a:ext cx="7772400" cy="1102500"/>
          </a:xfrm>
          <a:prstGeom prst="rect">
            <a:avLst/>
          </a:prstGeom>
          <a:noFill/>
          <a:ln>
            <a:noFill/>
          </a:ln>
        </p:spPr>
        <p:txBody>
          <a:bodyPr anchorCtr="0" anchor="ctr" bIns="91425" lIns="91425" rIns="91425" tIns="91425"/>
          <a:lstStyle>
            <a:lvl1pPr indent="0" lvl="0" marL="0" marR="0" rtl="0" algn="ctr">
              <a:spcBef>
                <a:spcPts val="0"/>
              </a:spcBef>
              <a:spcAft>
                <a:spcPts val="0"/>
              </a:spcAft>
              <a:buNone/>
              <a:defRPr b="0" i="0" sz="4400" u="none" cap="none" strike="noStrike">
                <a:solidFill>
                  <a:schemeClr val="dk1"/>
                </a:solidFill>
                <a:latin typeface="Verdana"/>
                <a:ea typeface="Verdana"/>
                <a:cs typeface="Verdana"/>
                <a:sym typeface="Verdana"/>
              </a:defRPr>
            </a:lvl1pPr>
            <a:lvl2pPr indent="0" lvl="1" marL="0" marR="0" rtl="0" algn="ctr">
              <a:spcBef>
                <a:spcPts val="0"/>
              </a:spcBef>
              <a:spcAft>
                <a:spcPts val="0"/>
              </a:spcAft>
              <a:buNone/>
              <a:defRPr b="0" i="0" sz="4400" u="none" cap="none" strike="noStrike">
                <a:solidFill>
                  <a:schemeClr val="dk1"/>
                </a:solidFill>
                <a:latin typeface="Verdana"/>
                <a:ea typeface="Verdana"/>
                <a:cs typeface="Verdana"/>
                <a:sym typeface="Verdana"/>
              </a:defRPr>
            </a:lvl2pPr>
            <a:lvl3pPr indent="0" lvl="2" marL="0" marR="0" rtl="0" algn="ctr">
              <a:spcBef>
                <a:spcPts val="0"/>
              </a:spcBef>
              <a:spcAft>
                <a:spcPts val="0"/>
              </a:spcAft>
              <a:buNone/>
              <a:defRPr b="0" i="0" sz="4400" u="none" cap="none" strike="noStrike">
                <a:solidFill>
                  <a:schemeClr val="dk1"/>
                </a:solidFill>
                <a:latin typeface="Verdana"/>
                <a:ea typeface="Verdana"/>
                <a:cs typeface="Verdana"/>
                <a:sym typeface="Verdana"/>
              </a:defRPr>
            </a:lvl3pPr>
            <a:lvl4pPr indent="0" lvl="3" marL="0" marR="0" rtl="0" algn="ctr">
              <a:spcBef>
                <a:spcPts val="0"/>
              </a:spcBef>
              <a:spcAft>
                <a:spcPts val="0"/>
              </a:spcAft>
              <a:buNone/>
              <a:defRPr b="0" i="0" sz="4400" u="none" cap="none" strike="noStrike">
                <a:solidFill>
                  <a:schemeClr val="dk1"/>
                </a:solidFill>
                <a:latin typeface="Verdana"/>
                <a:ea typeface="Verdana"/>
                <a:cs typeface="Verdana"/>
                <a:sym typeface="Verdana"/>
              </a:defRPr>
            </a:lvl4pPr>
            <a:lvl5pPr indent="0" lvl="4" marL="0" marR="0" rtl="0" algn="ctr">
              <a:spcBef>
                <a:spcPts val="0"/>
              </a:spcBef>
              <a:spcAft>
                <a:spcPts val="0"/>
              </a:spcAft>
              <a:buNone/>
              <a:defRPr b="0" i="0" sz="4400" u="none" cap="none" strike="noStrike">
                <a:solidFill>
                  <a:schemeClr val="dk1"/>
                </a:solidFill>
                <a:latin typeface="Verdana"/>
                <a:ea typeface="Verdana"/>
                <a:cs typeface="Verdana"/>
                <a:sym typeface="Verdana"/>
              </a:defRPr>
            </a:lvl5pPr>
            <a:lvl6pPr indent="0" lvl="5" marL="457200" marR="0" rtl="0" algn="ctr">
              <a:spcBef>
                <a:spcPts val="0"/>
              </a:spcBef>
              <a:spcAft>
                <a:spcPts val="0"/>
              </a:spcAft>
              <a:buNone/>
              <a:defRPr b="0" i="0" sz="4400" u="none" cap="none" strike="noStrike">
                <a:solidFill>
                  <a:schemeClr val="dk1"/>
                </a:solidFill>
                <a:latin typeface="Verdana"/>
                <a:ea typeface="Verdana"/>
                <a:cs typeface="Verdana"/>
                <a:sym typeface="Verdana"/>
              </a:defRPr>
            </a:lvl6pPr>
            <a:lvl7pPr indent="0" lvl="6" marL="914400" marR="0" rtl="0" algn="ctr">
              <a:spcBef>
                <a:spcPts val="0"/>
              </a:spcBef>
              <a:spcAft>
                <a:spcPts val="0"/>
              </a:spcAft>
              <a:buNone/>
              <a:defRPr b="0" i="0" sz="4400" u="none" cap="none" strike="noStrike">
                <a:solidFill>
                  <a:schemeClr val="dk1"/>
                </a:solidFill>
                <a:latin typeface="Verdana"/>
                <a:ea typeface="Verdana"/>
                <a:cs typeface="Verdana"/>
                <a:sym typeface="Verdana"/>
              </a:defRPr>
            </a:lvl7pPr>
            <a:lvl8pPr indent="0" lvl="7" marL="1371600" marR="0" rtl="0" algn="ctr">
              <a:spcBef>
                <a:spcPts val="0"/>
              </a:spcBef>
              <a:spcAft>
                <a:spcPts val="0"/>
              </a:spcAft>
              <a:buNone/>
              <a:defRPr b="0" i="0" sz="4400" u="none" cap="none" strike="noStrike">
                <a:solidFill>
                  <a:schemeClr val="dk1"/>
                </a:solidFill>
                <a:latin typeface="Verdana"/>
                <a:ea typeface="Verdana"/>
                <a:cs typeface="Verdana"/>
                <a:sym typeface="Verdana"/>
              </a:defRPr>
            </a:lvl8pPr>
            <a:lvl9pPr indent="0" lvl="8" marL="1828800" marR="0" rtl="0" algn="ctr">
              <a:spcBef>
                <a:spcPts val="0"/>
              </a:spcBef>
              <a:spcAft>
                <a:spcPts val="0"/>
              </a:spcAft>
              <a:buNone/>
              <a:defRPr b="0" i="0" sz="4400" u="none" cap="none" strike="noStrike">
                <a:solidFill>
                  <a:schemeClr val="dk1"/>
                </a:solidFill>
                <a:latin typeface="Verdana"/>
                <a:ea typeface="Verdana"/>
                <a:cs typeface="Verdana"/>
                <a:sym typeface="Verdana"/>
              </a:defRPr>
            </a:lvl9pPr>
          </a:lstStyle>
          <a:p/>
        </p:txBody>
      </p:sp>
      <p:sp>
        <p:nvSpPr>
          <p:cNvPr id="204" name="Shape 204"/>
          <p:cNvSpPr txBox="1"/>
          <p:nvPr>
            <p:ph idx="1" type="subTitle"/>
          </p:nvPr>
        </p:nvSpPr>
        <p:spPr>
          <a:xfrm>
            <a:off x="1371600" y="2914650"/>
            <a:ext cx="6400800" cy="1314600"/>
          </a:xfrm>
          <a:prstGeom prst="rect">
            <a:avLst/>
          </a:prstGeom>
          <a:noFill/>
          <a:ln>
            <a:noFill/>
          </a:ln>
        </p:spPr>
        <p:txBody>
          <a:bodyPr anchorCtr="0" anchor="t" bIns="91425" lIns="91425" rIns="91425" tIns="91425"/>
          <a:lstStyle>
            <a:lvl1pPr indent="0" lvl="0" marL="0" marR="0" rtl="0" algn="ctr">
              <a:spcBef>
                <a:spcPts val="640"/>
              </a:spcBef>
              <a:spcAft>
                <a:spcPts val="0"/>
              </a:spcAft>
              <a:buClr>
                <a:srgbClr val="888888"/>
              </a:buClr>
              <a:buFont typeface="Arial"/>
              <a:buNone/>
              <a:defRPr b="0" i="0" sz="3200" u="none" cap="none" strike="noStrike">
                <a:solidFill>
                  <a:srgbClr val="888888"/>
                </a:solidFill>
                <a:latin typeface="Verdana"/>
                <a:ea typeface="Verdana"/>
                <a:cs typeface="Verdana"/>
                <a:sym typeface="Verdana"/>
              </a:defRPr>
            </a:lvl1pPr>
            <a:lvl2pPr indent="0" lvl="1" marL="457200" marR="0" rtl="0" algn="ctr">
              <a:spcBef>
                <a:spcPts val="560"/>
              </a:spcBef>
              <a:spcAft>
                <a:spcPts val="0"/>
              </a:spcAft>
              <a:buClr>
                <a:srgbClr val="888888"/>
              </a:buClr>
              <a:buFont typeface="Arial"/>
              <a:buNone/>
              <a:defRPr b="0" i="0" sz="2800" u="none" cap="none" strike="noStrike">
                <a:solidFill>
                  <a:srgbClr val="888888"/>
                </a:solidFill>
                <a:latin typeface="Verdana"/>
                <a:ea typeface="Verdana"/>
                <a:cs typeface="Verdana"/>
                <a:sym typeface="Verdana"/>
              </a:defRPr>
            </a:lvl2pPr>
            <a:lvl3pPr indent="0" lvl="2" marL="914400" marR="0" rtl="0" algn="ctr">
              <a:spcBef>
                <a:spcPts val="480"/>
              </a:spcBef>
              <a:spcAft>
                <a:spcPts val="0"/>
              </a:spcAft>
              <a:buClr>
                <a:srgbClr val="888888"/>
              </a:buClr>
              <a:buFont typeface="Arial"/>
              <a:buNone/>
              <a:defRPr b="0" i="0" sz="2400" u="none" cap="none" strike="noStrike">
                <a:solidFill>
                  <a:srgbClr val="888888"/>
                </a:solidFill>
                <a:latin typeface="Verdana"/>
                <a:ea typeface="Verdana"/>
                <a:cs typeface="Verdana"/>
                <a:sym typeface="Verdana"/>
              </a:defRPr>
            </a:lvl3pPr>
            <a:lvl4pPr indent="0" lvl="3" marL="1371600" marR="0" rtl="0" algn="ctr">
              <a:spcBef>
                <a:spcPts val="400"/>
              </a:spcBef>
              <a:spcAft>
                <a:spcPts val="0"/>
              </a:spcAft>
              <a:buClr>
                <a:srgbClr val="888888"/>
              </a:buClr>
              <a:buFont typeface="Arial"/>
              <a:buNone/>
              <a:defRPr b="0" i="0" sz="2000" u="none" cap="none" strike="noStrike">
                <a:solidFill>
                  <a:srgbClr val="888888"/>
                </a:solidFill>
                <a:latin typeface="Verdana"/>
                <a:ea typeface="Verdana"/>
                <a:cs typeface="Verdana"/>
                <a:sym typeface="Verdana"/>
              </a:defRPr>
            </a:lvl4pPr>
            <a:lvl5pPr indent="0" lvl="4" marL="1828800" marR="0" rtl="0" algn="ctr">
              <a:spcBef>
                <a:spcPts val="400"/>
              </a:spcBef>
              <a:spcAft>
                <a:spcPts val="0"/>
              </a:spcAft>
              <a:buClr>
                <a:srgbClr val="888888"/>
              </a:buClr>
              <a:buFont typeface="Arial"/>
              <a:buNone/>
              <a:defRPr b="0" i="0" sz="2000" u="none" cap="none" strike="noStrike">
                <a:solidFill>
                  <a:srgbClr val="888888"/>
                </a:solidFill>
                <a:latin typeface="Verdana"/>
                <a:ea typeface="Verdana"/>
                <a:cs typeface="Verdana"/>
                <a:sym typeface="Verdana"/>
              </a:defRPr>
            </a:lvl5pPr>
            <a:lvl6pPr indent="0" lvl="5" marL="2286000" marR="0" rtl="0" algn="ctr">
              <a:spcBef>
                <a:spcPts val="400"/>
              </a:spcBef>
              <a:buClr>
                <a:srgbClr val="888888"/>
              </a:buClr>
              <a:buFont typeface="Arial"/>
              <a:buNone/>
              <a:defRPr b="0" i="0" sz="2000" u="none" cap="none" strike="noStrike">
                <a:solidFill>
                  <a:srgbClr val="888888"/>
                </a:solidFill>
                <a:latin typeface="Verdana"/>
                <a:ea typeface="Verdana"/>
                <a:cs typeface="Verdana"/>
                <a:sym typeface="Verdana"/>
              </a:defRPr>
            </a:lvl6pPr>
            <a:lvl7pPr indent="0" lvl="6" marL="2743200" marR="0" rtl="0" algn="ctr">
              <a:spcBef>
                <a:spcPts val="400"/>
              </a:spcBef>
              <a:buClr>
                <a:srgbClr val="888888"/>
              </a:buClr>
              <a:buFont typeface="Arial"/>
              <a:buNone/>
              <a:defRPr b="0" i="0" sz="2000" u="none" cap="none" strike="noStrike">
                <a:solidFill>
                  <a:srgbClr val="888888"/>
                </a:solidFill>
                <a:latin typeface="Verdana"/>
                <a:ea typeface="Verdana"/>
                <a:cs typeface="Verdana"/>
                <a:sym typeface="Verdana"/>
              </a:defRPr>
            </a:lvl7pPr>
            <a:lvl8pPr indent="0" lvl="7" marL="3200400" marR="0" rtl="0" algn="ctr">
              <a:spcBef>
                <a:spcPts val="400"/>
              </a:spcBef>
              <a:buClr>
                <a:srgbClr val="888888"/>
              </a:buClr>
              <a:buFont typeface="Arial"/>
              <a:buNone/>
              <a:defRPr b="0" i="0" sz="2000" u="none" cap="none" strike="noStrike">
                <a:solidFill>
                  <a:srgbClr val="888888"/>
                </a:solidFill>
                <a:latin typeface="Verdana"/>
                <a:ea typeface="Verdana"/>
                <a:cs typeface="Verdana"/>
                <a:sym typeface="Verdana"/>
              </a:defRPr>
            </a:lvl8pPr>
            <a:lvl9pPr indent="0" lvl="8" marL="3657600" marR="0" rtl="0" algn="ctr">
              <a:spcBef>
                <a:spcPts val="400"/>
              </a:spcBef>
              <a:buClr>
                <a:srgbClr val="888888"/>
              </a:buClr>
              <a:buFont typeface="Arial"/>
              <a:buNone/>
              <a:defRPr b="0" i="0" sz="2000" u="none" cap="none" strike="noStrike">
                <a:solidFill>
                  <a:srgbClr val="888888"/>
                </a:solidFill>
                <a:latin typeface="Verdana"/>
                <a:ea typeface="Verdana"/>
                <a:cs typeface="Verdana"/>
                <a:sym typeface="Verdana"/>
              </a:defRPr>
            </a:lvl9pPr>
          </a:lstStyle>
          <a:p/>
        </p:txBody>
      </p:sp>
      <p:sp>
        <p:nvSpPr>
          <p:cNvPr id="205" name="Shape 205"/>
          <p:cNvSpPr txBox="1"/>
          <p:nvPr>
            <p:ph idx="10" type="dt"/>
          </p:nvPr>
        </p:nvSpPr>
        <p:spPr>
          <a:xfrm>
            <a:off x="457200" y="4767262"/>
            <a:ext cx="2133600" cy="273900"/>
          </a:xfrm>
          <a:prstGeom prst="rect">
            <a:avLst/>
          </a:prstGeom>
          <a:noFill/>
          <a:ln>
            <a:noFill/>
          </a:ln>
        </p:spPr>
        <p:txBody>
          <a:bodyPr anchorCtr="0" anchor="ctr" bIns="91425" lIns="91425" rIns="91425" tIns="91425"/>
          <a:lstStyle>
            <a:lvl1pPr indent="0" lvl="0" marL="0" marR="0" rtl="0" algn="l">
              <a:spcBef>
                <a:spcPts val="0"/>
              </a:spcBef>
              <a:spcAft>
                <a:spcPts val="0"/>
              </a:spcAft>
              <a:buNone/>
              <a:defRPr sz="1200">
                <a:solidFill>
                  <a:srgbClr val="888888"/>
                </a:solidFill>
                <a:latin typeface="Verdana"/>
                <a:ea typeface="Verdana"/>
                <a:cs typeface="Verdana"/>
                <a:sym typeface="Verdana"/>
              </a:defRPr>
            </a:lvl1pPr>
            <a:lvl2pPr indent="0" lvl="1" marL="457200" marR="0" rtl="0" algn="l">
              <a:spcBef>
                <a:spcPts val="0"/>
              </a:spcBef>
              <a:spcAft>
                <a:spcPts val="0"/>
              </a:spcAft>
              <a:buNone/>
              <a:defRPr b="0" i="0" sz="1800" u="none" cap="none" strike="noStrike">
                <a:solidFill>
                  <a:schemeClr val="dk1"/>
                </a:solidFill>
                <a:latin typeface="Verdana"/>
                <a:ea typeface="Verdana"/>
                <a:cs typeface="Verdana"/>
                <a:sym typeface="Verdana"/>
              </a:defRPr>
            </a:lvl2pPr>
            <a:lvl3pPr indent="0" lvl="2" marL="914400" marR="0" rtl="0" algn="l">
              <a:spcBef>
                <a:spcPts val="0"/>
              </a:spcBef>
              <a:spcAft>
                <a:spcPts val="0"/>
              </a:spcAft>
              <a:buNone/>
              <a:defRPr b="0" i="0" sz="1800" u="none" cap="none" strike="noStrike">
                <a:solidFill>
                  <a:schemeClr val="dk1"/>
                </a:solidFill>
                <a:latin typeface="Verdana"/>
                <a:ea typeface="Verdana"/>
                <a:cs typeface="Verdana"/>
                <a:sym typeface="Verdana"/>
              </a:defRPr>
            </a:lvl3pPr>
            <a:lvl4pPr indent="0" lvl="3" marL="1371600" marR="0" rtl="0" algn="l">
              <a:spcBef>
                <a:spcPts val="0"/>
              </a:spcBef>
              <a:spcAft>
                <a:spcPts val="0"/>
              </a:spcAft>
              <a:buNone/>
              <a:defRPr b="0" i="0" sz="1800" u="none" cap="none" strike="noStrike">
                <a:solidFill>
                  <a:schemeClr val="dk1"/>
                </a:solidFill>
                <a:latin typeface="Verdana"/>
                <a:ea typeface="Verdana"/>
                <a:cs typeface="Verdana"/>
                <a:sym typeface="Verdana"/>
              </a:defRPr>
            </a:lvl4pPr>
            <a:lvl5pPr indent="0" lvl="4" marL="1828800" marR="0" rtl="0" algn="l">
              <a:spcBef>
                <a:spcPts val="0"/>
              </a:spcBef>
              <a:spcAft>
                <a:spcPts val="0"/>
              </a:spcAft>
              <a:buNone/>
              <a:defRPr b="0" i="0" sz="1800" u="none" cap="none" strike="noStrike">
                <a:solidFill>
                  <a:schemeClr val="dk1"/>
                </a:solidFill>
                <a:latin typeface="Verdana"/>
                <a:ea typeface="Verdana"/>
                <a:cs typeface="Verdana"/>
                <a:sym typeface="Verdana"/>
              </a:defRPr>
            </a:lvl5pPr>
            <a:lvl6pPr indent="0" lvl="5" marL="2286000" marR="0" rtl="0" algn="l">
              <a:spcBef>
                <a:spcPts val="0"/>
              </a:spcBef>
              <a:buNone/>
              <a:defRPr b="0" i="0" sz="1800" u="none" cap="none" strike="noStrike">
                <a:solidFill>
                  <a:schemeClr val="dk1"/>
                </a:solidFill>
                <a:latin typeface="Verdana"/>
                <a:ea typeface="Verdana"/>
                <a:cs typeface="Verdana"/>
                <a:sym typeface="Verdana"/>
              </a:defRPr>
            </a:lvl6pPr>
            <a:lvl7pPr indent="0" lvl="6" marL="2743200" marR="0" rtl="0" algn="l">
              <a:spcBef>
                <a:spcPts val="0"/>
              </a:spcBef>
              <a:buNone/>
              <a:defRPr b="0" i="0" sz="1800" u="none" cap="none" strike="noStrike">
                <a:solidFill>
                  <a:schemeClr val="dk1"/>
                </a:solidFill>
                <a:latin typeface="Verdana"/>
                <a:ea typeface="Verdana"/>
                <a:cs typeface="Verdana"/>
                <a:sym typeface="Verdana"/>
              </a:defRPr>
            </a:lvl7pPr>
            <a:lvl8pPr indent="0" lvl="7" marL="3200400" marR="0" rtl="0" algn="l">
              <a:spcBef>
                <a:spcPts val="0"/>
              </a:spcBef>
              <a:buNone/>
              <a:defRPr b="0" i="0" sz="1800" u="none" cap="none" strike="noStrike">
                <a:solidFill>
                  <a:schemeClr val="dk1"/>
                </a:solidFill>
                <a:latin typeface="Verdana"/>
                <a:ea typeface="Verdana"/>
                <a:cs typeface="Verdana"/>
                <a:sym typeface="Verdana"/>
              </a:defRPr>
            </a:lvl8pPr>
            <a:lvl9pPr indent="0" lvl="8" marL="3657600" marR="0" rtl="0" algn="l">
              <a:spcBef>
                <a:spcPts val="0"/>
              </a:spcBef>
              <a:buNone/>
              <a:defRPr b="0" i="0" sz="1800" u="none" cap="none" strike="noStrike">
                <a:solidFill>
                  <a:schemeClr val="dk1"/>
                </a:solidFill>
                <a:latin typeface="Verdana"/>
                <a:ea typeface="Verdana"/>
                <a:cs typeface="Verdana"/>
                <a:sym typeface="Verdana"/>
              </a:defRPr>
            </a:lvl9pPr>
          </a:lstStyle>
          <a:p/>
        </p:txBody>
      </p:sp>
      <p:sp>
        <p:nvSpPr>
          <p:cNvPr id="206" name="Shape 206"/>
          <p:cNvSpPr txBox="1"/>
          <p:nvPr>
            <p:ph idx="11" type="ftr"/>
          </p:nvPr>
        </p:nvSpPr>
        <p:spPr>
          <a:xfrm>
            <a:off x="3124200" y="4767262"/>
            <a:ext cx="2895600" cy="273900"/>
          </a:xfrm>
          <a:prstGeom prst="rect">
            <a:avLst/>
          </a:prstGeom>
          <a:noFill/>
          <a:ln>
            <a:noFill/>
          </a:ln>
        </p:spPr>
        <p:txBody>
          <a:bodyPr anchorCtr="0" anchor="ctr" bIns="91425" lIns="91425" rIns="91425" tIns="91425"/>
          <a:lstStyle>
            <a:lvl1pPr indent="0" lvl="0" marL="0" marR="0" rtl="0" algn="ctr">
              <a:spcBef>
                <a:spcPts val="0"/>
              </a:spcBef>
              <a:spcAft>
                <a:spcPts val="0"/>
              </a:spcAft>
              <a:buNone/>
              <a:defRPr sz="1200">
                <a:solidFill>
                  <a:srgbClr val="888888"/>
                </a:solidFill>
                <a:latin typeface="Verdana"/>
                <a:ea typeface="Verdana"/>
                <a:cs typeface="Verdana"/>
                <a:sym typeface="Verdana"/>
              </a:defRPr>
            </a:lvl1pPr>
            <a:lvl2pPr indent="0" lvl="1" marL="457200" marR="0" rtl="0" algn="l">
              <a:spcBef>
                <a:spcPts val="0"/>
              </a:spcBef>
              <a:spcAft>
                <a:spcPts val="0"/>
              </a:spcAft>
              <a:buNone/>
              <a:defRPr b="0" i="0" sz="1800" u="none" cap="none" strike="noStrike">
                <a:solidFill>
                  <a:schemeClr val="dk1"/>
                </a:solidFill>
                <a:latin typeface="Verdana"/>
                <a:ea typeface="Verdana"/>
                <a:cs typeface="Verdana"/>
                <a:sym typeface="Verdana"/>
              </a:defRPr>
            </a:lvl2pPr>
            <a:lvl3pPr indent="0" lvl="2" marL="914400" marR="0" rtl="0" algn="l">
              <a:spcBef>
                <a:spcPts val="0"/>
              </a:spcBef>
              <a:spcAft>
                <a:spcPts val="0"/>
              </a:spcAft>
              <a:buNone/>
              <a:defRPr b="0" i="0" sz="1800" u="none" cap="none" strike="noStrike">
                <a:solidFill>
                  <a:schemeClr val="dk1"/>
                </a:solidFill>
                <a:latin typeface="Verdana"/>
                <a:ea typeface="Verdana"/>
                <a:cs typeface="Verdana"/>
                <a:sym typeface="Verdana"/>
              </a:defRPr>
            </a:lvl3pPr>
            <a:lvl4pPr indent="0" lvl="3" marL="1371600" marR="0" rtl="0" algn="l">
              <a:spcBef>
                <a:spcPts val="0"/>
              </a:spcBef>
              <a:spcAft>
                <a:spcPts val="0"/>
              </a:spcAft>
              <a:buNone/>
              <a:defRPr b="0" i="0" sz="1800" u="none" cap="none" strike="noStrike">
                <a:solidFill>
                  <a:schemeClr val="dk1"/>
                </a:solidFill>
                <a:latin typeface="Verdana"/>
                <a:ea typeface="Verdana"/>
                <a:cs typeface="Verdana"/>
                <a:sym typeface="Verdana"/>
              </a:defRPr>
            </a:lvl4pPr>
            <a:lvl5pPr indent="0" lvl="4" marL="1828800" marR="0" rtl="0" algn="l">
              <a:spcBef>
                <a:spcPts val="0"/>
              </a:spcBef>
              <a:spcAft>
                <a:spcPts val="0"/>
              </a:spcAft>
              <a:buNone/>
              <a:defRPr b="0" i="0" sz="1800" u="none" cap="none" strike="noStrike">
                <a:solidFill>
                  <a:schemeClr val="dk1"/>
                </a:solidFill>
                <a:latin typeface="Verdana"/>
                <a:ea typeface="Verdana"/>
                <a:cs typeface="Verdana"/>
                <a:sym typeface="Verdana"/>
              </a:defRPr>
            </a:lvl5pPr>
            <a:lvl6pPr indent="0" lvl="5" marL="2286000" marR="0" rtl="0" algn="l">
              <a:spcBef>
                <a:spcPts val="0"/>
              </a:spcBef>
              <a:buNone/>
              <a:defRPr b="0" i="0" sz="1800" u="none" cap="none" strike="noStrike">
                <a:solidFill>
                  <a:schemeClr val="dk1"/>
                </a:solidFill>
                <a:latin typeface="Verdana"/>
                <a:ea typeface="Verdana"/>
                <a:cs typeface="Verdana"/>
                <a:sym typeface="Verdana"/>
              </a:defRPr>
            </a:lvl6pPr>
            <a:lvl7pPr indent="0" lvl="6" marL="2743200" marR="0" rtl="0" algn="l">
              <a:spcBef>
                <a:spcPts val="0"/>
              </a:spcBef>
              <a:buNone/>
              <a:defRPr b="0" i="0" sz="1800" u="none" cap="none" strike="noStrike">
                <a:solidFill>
                  <a:schemeClr val="dk1"/>
                </a:solidFill>
                <a:latin typeface="Verdana"/>
                <a:ea typeface="Verdana"/>
                <a:cs typeface="Verdana"/>
                <a:sym typeface="Verdana"/>
              </a:defRPr>
            </a:lvl7pPr>
            <a:lvl8pPr indent="0" lvl="7" marL="3200400" marR="0" rtl="0" algn="l">
              <a:spcBef>
                <a:spcPts val="0"/>
              </a:spcBef>
              <a:buNone/>
              <a:defRPr b="0" i="0" sz="1800" u="none" cap="none" strike="noStrike">
                <a:solidFill>
                  <a:schemeClr val="dk1"/>
                </a:solidFill>
                <a:latin typeface="Verdana"/>
                <a:ea typeface="Verdana"/>
                <a:cs typeface="Verdana"/>
                <a:sym typeface="Verdana"/>
              </a:defRPr>
            </a:lvl8pPr>
            <a:lvl9pPr indent="0" lvl="8" marL="3657600" marR="0" rtl="0" algn="l">
              <a:spcBef>
                <a:spcPts val="0"/>
              </a:spcBef>
              <a:buNone/>
              <a:defRPr b="0" i="0" sz="1800" u="none" cap="none" strike="noStrike">
                <a:solidFill>
                  <a:schemeClr val="dk1"/>
                </a:solidFill>
                <a:latin typeface="Verdana"/>
                <a:ea typeface="Verdana"/>
                <a:cs typeface="Verdana"/>
                <a:sym typeface="Verdana"/>
              </a:defRPr>
            </a:lvl9pPr>
          </a:lstStyle>
          <a:p/>
        </p:txBody>
      </p:sp>
      <p:sp>
        <p:nvSpPr>
          <p:cNvPr id="207" name="Shape 207"/>
          <p:cNvSpPr txBox="1"/>
          <p:nvPr>
            <p:ph idx="12" type="sldNum"/>
          </p:nvPr>
        </p:nvSpPr>
        <p:spPr>
          <a:xfrm>
            <a:off x="6553200" y="4767262"/>
            <a:ext cx="2133600" cy="273900"/>
          </a:xfrm>
          <a:prstGeom prst="rect">
            <a:avLst/>
          </a:prstGeom>
          <a:noFill/>
          <a:ln>
            <a:noFill/>
          </a:ln>
        </p:spPr>
        <p:txBody>
          <a:bodyPr anchorCtr="0" anchor="ctr" bIns="45700" lIns="91425" rIns="91425" tIns="45700">
            <a:noAutofit/>
          </a:bodyPr>
          <a:lstStyle/>
          <a:p>
            <a:pPr indent="0" lvl="0" marL="0" marR="0" rtl="0" algn="r">
              <a:spcBef>
                <a:spcPts val="0"/>
              </a:spcBef>
              <a:spcAft>
                <a:spcPts val="0"/>
              </a:spcAft>
              <a:buSzPct val="25000"/>
              <a:buNone/>
            </a:pPr>
            <a:fld id="{00000000-1234-1234-1234-123412341234}" type="slidenum">
              <a:rPr lang="nl-NL" sz="1200">
                <a:solidFill>
                  <a:srgbClr val="888888"/>
                </a:solidFill>
                <a:latin typeface="Verdana"/>
                <a:ea typeface="Verdana"/>
                <a:cs typeface="Verdana"/>
                <a:sym typeface="Verdana"/>
              </a:rPr>
              <a:t>‹#›</a:t>
            </a:fld>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secHead">
  <p:cSld name="Sectiekop">
    <p:spTree>
      <p:nvGrpSpPr>
        <p:cNvPr id="208" name="Shape 208"/>
        <p:cNvGrpSpPr/>
        <p:nvPr/>
      </p:nvGrpSpPr>
      <p:grpSpPr>
        <a:xfrm>
          <a:off x="0" y="0"/>
          <a:ext cx="0" cy="0"/>
          <a:chOff x="0" y="0"/>
          <a:chExt cx="0" cy="0"/>
        </a:xfrm>
      </p:grpSpPr>
      <p:sp>
        <p:nvSpPr>
          <p:cNvPr id="209" name="Shape 209"/>
          <p:cNvSpPr txBox="1"/>
          <p:nvPr>
            <p:ph type="title"/>
          </p:nvPr>
        </p:nvSpPr>
        <p:spPr>
          <a:xfrm>
            <a:off x="722312" y="3305175"/>
            <a:ext cx="7772400" cy="1021500"/>
          </a:xfrm>
          <a:prstGeom prst="rect">
            <a:avLst/>
          </a:prstGeom>
          <a:noFill/>
          <a:ln>
            <a:noFill/>
          </a:ln>
        </p:spPr>
        <p:txBody>
          <a:bodyPr anchorCtr="0" anchor="t" bIns="91425" lIns="91425" rIns="91425" tIns="91425"/>
          <a:lstStyle>
            <a:lvl1pPr indent="0" lvl="0" marL="0" marR="0" rtl="0" algn="l">
              <a:spcBef>
                <a:spcPts val="0"/>
              </a:spcBef>
              <a:spcAft>
                <a:spcPts val="0"/>
              </a:spcAft>
              <a:buNone/>
              <a:defRPr b="1" i="0" sz="4000" u="none" cap="none" strike="noStrike">
                <a:solidFill>
                  <a:schemeClr val="dk1"/>
                </a:solidFill>
                <a:latin typeface="Verdana"/>
                <a:ea typeface="Verdana"/>
                <a:cs typeface="Verdana"/>
                <a:sym typeface="Verdana"/>
              </a:defRPr>
            </a:lvl1pPr>
            <a:lvl2pPr indent="0" lvl="1" marL="0" marR="0" rtl="0" algn="ctr">
              <a:spcBef>
                <a:spcPts val="0"/>
              </a:spcBef>
              <a:spcAft>
                <a:spcPts val="0"/>
              </a:spcAft>
              <a:buNone/>
              <a:defRPr b="0" i="0" sz="4400" u="none" cap="none" strike="noStrike">
                <a:solidFill>
                  <a:schemeClr val="dk1"/>
                </a:solidFill>
                <a:latin typeface="Verdana"/>
                <a:ea typeface="Verdana"/>
                <a:cs typeface="Verdana"/>
                <a:sym typeface="Verdana"/>
              </a:defRPr>
            </a:lvl2pPr>
            <a:lvl3pPr indent="0" lvl="2" marL="0" marR="0" rtl="0" algn="ctr">
              <a:spcBef>
                <a:spcPts val="0"/>
              </a:spcBef>
              <a:spcAft>
                <a:spcPts val="0"/>
              </a:spcAft>
              <a:buNone/>
              <a:defRPr b="0" i="0" sz="4400" u="none" cap="none" strike="noStrike">
                <a:solidFill>
                  <a:schemeClr val="dk1"/>
                </a:solidFill>
                <a:latin typeface="Verdana"/>
                <a:ea typeface="Verdana"/>
                <a:cs typeface="Verdana"/>
                <a:sym typeface="Verdana"/>
              </a:defRPr>
            </a:lvl3pPr>
            <a:lvl4pPr indent="0" lvl="3" marL="0" marR="0" rtl="0" algn="ctr">
              <a:spcBef>
                <a:spcPts val="0"/>
              </a:spcBef>
              <a:spcAft>
                <a:spcPts val="0"/>
              </a:spcAft>
              <a:buNone/>
              <a:defRPr b="0" i="0" sz="4400" u="none" cap="none" strike="noStrike">
                <a:solidFill>
                  <a:schemeClr val="dk1"/>
                </a:solidFill>
                <a:latin typeface="Verdana"/>
                <a:ea typeface="Verdana"/>
                <a:cs typeface="Verdana"/>
                <a:sym typeface="Verdana"/>
              </a:defRPr>
            </a:lvl4pPr>
            <a:lvl5pPr indent="0" lvl="4" marL="0" marR="0" rtl="0" algn="ctr">
              <a:spcBef>
                <a:spcPts val="0"/>
              </a:spcBef>
              <a:spcAft>
                <a:spcPts val="0"/>
              </a:spcAft>
              <a:buNone/>
              <a:defRPr b="0" i="0" sz="4400" u="none" cap="none" strike="noStrike">
                <a:solidFill>
                  <a:schemeClr val="dk1"/>
                </a:solidFill>
                <a:latin typeface="Verdana"/>
                <a:ea typeface="Verdana"/>
                <a:cs typeface="Verdana"/>
                <a:sym typeface="Verdana"/>
              </a:defRPr>
            </a:lvl5pPr>
            <a:lvl6pPr indent="0" lvl="5" marL="457200" marR="0" rtl="0" algn="ctr">
              <a:spcBef>
                <a:spcPts val="0"/>
              </a:spcBef>
              <a:spcAft>
                <a:spcPts val="0"/>
              </a:spcAft>
              <a:buNone/>
              <a:defRPr b="0" i="0" sz="4400" u="none" cap="none" strike="noStrike">
                <a:solidFill>
                  <a:schemeClr val="dk1"/>
                </a:solidFill>
                <a:latin typeface="Verdana"/>
                <a:ea typeface="Verdana"/>
                <a:cs typeface="Verdana"/>
                <a:sym typeface="Verdana"/>
              </a:defRPr>
            </a:lvl6pPr>
            <a:lvl7pPr indent="0" lvl="6" marL="914400" marR="0" rtl="0" algn="ctr">
              <a:spcBef>
                <a:spcPts val="0"/>
              </a:spcBef>
              <a:spcAft>
                <a:spcPts val="0"/>
              </a:spcAft>
              <a:buNone/>
              <a:defRPr b="0" i="0" sz="4400" u="none" cap="none" strike="noStrike">
                <a:solidFill>
                  <a:schemeClr val="dk1"/>
                </a:solidFill>
                <a:latin typeface="Verdana"/>
                <a:ea typeface="Verdana"/>
                <a:cs typeface="Verdana"/>
                <a:sym typeface="Verdana"/>
              </a:defRPr>
            </a:lvl7pPr>
            <a:lvl8pPr indent="0" lvl="7" marL="1371600" marR="0" rtl="0" algn="ctr">
              <a:spcBef>
                <a:spcPts val="0"/>
              </a:spcBef>
              <a:spcAft>
                <a:spcPts val="0"/>
              </a:spcAft>
              <a:buNone/>
              <a:defRPr b="0" i="0" sz="4400" u="none" cap="none" strike="noStrike">
                <a:solidFill>
                  <a:schemeClr val="dk1"/>
                </a:solidFill>
                <a:latin typeface="Verdana"/>
                <a:ea typeface="Verdana"/>
                <a:cs typeface="Verdana"/>
                <a:sym typeface="Verdana"/>
              </a:defRPr>
            </a:lvl8pPr>
            <a:lvl9pPr indent="0" lvl="8" marL="1828800" marR="0" rtl="0" algn="ctr">
              <a:spcBef>
                <a:spcPts val="0"/>
              </a:spcBef>
              <a:spcAft>
                <a:spcPts val="0"/>
              </a:spcAft>
              <a:buNone/>
              <a:defRPr b="0" i="0" sz="4400" u="none" cap="none" strike="noStrike">
                <a:solidFill>
                  <a:schemeClr val="dk1"/>
                </a:solidFill>
                <a:latin typeface="Verdana"/>
                <a:ea typeface="Verdana"/>
                <a:cs typeface="Verdana"/>
                <a:sym typeface="Verdana"/>
              </a:defRPr>
            </a:lvl9pPr>
          </a:lstStyle>
          <a:p/>
        </p:txBody>
      </p:sp>
      <p:sp>
        <p:nvSpPr>
          <p:cNvPr id="210" name="Shape 210"/>
          <p:cNvSpPr txBox="1"/>
          <p:nvPr>
            <p:ph idx="1" type="body"/>
          </p:nvPr>
        </p:nvSpPr>
        <p:spPr>
          <a:xfrm>
            <a:off x="722312" y="2180034"/>
            <a:ext cx="7772400" cy="1125300"/>
          </a:xfrm>
          <a:prstGeom prst="rect">
            <a:avLst/>
          </a:prstGeom>
          <a:noFill/>
          <a:ln>
            <a:noFill/>
          </a:ln>
        </p:spPr>
        <p:txBody>
          <a:bodyPr anchorCtr="0" anchor="b" bIns="91425" lIns="91425" rIns="91425" tIns="91425"/>
          <a:lstStyle>
            <a:lvl1pPr indent="0" lvl="0" marL="0" marR="0" rtl="0" algn="l">
              <a:spcBef>
                <a:spcPts val="400"/>
              </a:spcBef>
              <a:spcAft>
                <a:spcPts val="0"/>
              </a:spcAft>
              <a:buClr>
                <a:srgbClr val="888888"/>
              </a:buClr>
              <a:buFont typeface="Arial"/>
              <a:buNone/>
              <a:defRPr b="0" i="0" sz="2000" u="none" cap="none" strike="noStrike">
                <a:solidFill>
                  <a:srgbClr val="888888"/>
                </a:solidFill>
                <a:latin typeface="Verdana"/>
                <a:ea typeface="Verdana"/>
                <a:cs typeface="Verdana"/>
                <a:sym typeface="Verdana"/>
              </a:defRPr>
            </a:lvl1pPr>
            <a:lvl2pPr indent="0" lvl="1" marL="457200" marR="0" rtl="0" algn="l">
              <a:spcBef>
                <a:spcPts val="360"/>
              </a:spcBef>
              <a:spcAft>
                <a:spcPts val="0"/>
              </a:spcAft>
              <a:buClr>
                <a:srgbClr val="888888"/>
              </a:buClr>
              <a:buFont typeface="Arial"/>
              <a:buNone/>
              <a:defRPr b="0" i="0" sz="1800" u="none" cap="none" strike="noStrike">
                <a:solidFill>
                  <a:srgbClr val="888888"/>
                </a:solidFill>
                <a:latin typeface="Verdana"/>
                <a:ea typeface="Verdana"/>
                <a:cs typeface="Verdana"/>
                <a:sym typeface="Verdana"/>
              </a:defRPr>
            </a:lvl2pPr>
            <a:lvl3pPr indent="0" lvl="2" marL="914400" marR="0" rtl="0" algn="l">
              <a:spcBef>
                <a:spcPts val="320"/>
              </a:spcBef>
              <a:spcAft>
                <a:spcPts val="0"/>
              </a:spcAft>
              <a:buClr>
                <a:srgbClr val="888888"/>
              </a:buClr>
              <a:buFont typeface="Arial"/>
              <a:buNone/>
              <a:defRPr b="0" i="0" sz="1600" u="none" cap="none" strike="noStrike">
                <a:solidFill>
                  <a:srgbClr val="888888"/>
                </a:solidFill>
                <a:latin typeface="Verdana"/>
                <a:ea typeface="Verdana"/>
                <a:cs typeface="Verdana"/>
                <a:sym typeface="Verdana"/>
              </a:defRPr>
            </a:lvl3pPr>
            <a:lvl4pPr indent="0" lvl="3" marL="1371600" marR="0" rtl="0" algn="l">
              <a:spcBef>
                <a:spcPts val="280"/>
              </a:spcBef>
              <a:spcAft>
                <a:spcPts val="0"/>
              </a:spcAft>
              <a:buClr>
                <a:srgbClr val="888888"/>
              </a:buClr>
              <a:buFont typeface="Arial"/>
              <a:buNone/>
              <a:defRPr b="0" i="0" sz="1400" u="none" cap="none" strike="noStrike">
                <a:solidFill>
                  <a:srgbClr val="888888"/>
                </a:solidFill>
                <a:latin typeface="Verdana"/>
                <a:ea typeface="Verdana"/>
                <a:cs typeface="Verdana"/>
                <a:sym typeface="Verdana"/>
              </a:defRPr>
            </a:lvl4pPr>
            <a:lvl5pPr indent="0" lvl="4" marL="1828800" marR="0" rtl="0" algn="l">
              <a:spcBef>
                <a:spcPts val="280"/>
              </a:spcBef>
              <a:spcAft>
                <a:spcPts val="0"/>
              </a:spcAft>
              <a:buClr>
                <a:srgbClr val="888888"/>
              </a:buClr>
              <a:buFont typeface="Arial"/>
              <a:buNone/>
              <a:defRPr b="0" i="0" sz="1400" u="none" cap="none" strike="noStrike">
                <a:solidFill>
                  <a:srgbClr val="888888"/>
                </a:solidFill>
                <a:latin typeface="Verdana"/>
                <a:ea typeface="Verdana"/>
                <a:cs typeface="Verdana"/>
                <a:sym typeface="Verdana"/>
              </a:defRPr>
            </a:lvl5pPr>
            <a:lvl6pPr indent="0" lvl="5" marL="2286000" marR="0" rtl="0" algn="l">
              <a:spcBef>
                <a:spcPts val="280"/>
              </a:spcBef>
              <a:buClr>
                <a:srgbClr val="888888"/>
              </a:buClr>
              <a:buFont typeface="Arial"/>
              <a:buNone/>
              <a:defRPr b="0" i="0" sz="1400" u="none" cap="none" strike="noStrike">
                <a:solidFill>
                  <a:srgbClr val="888888"/>
                </a:solidFill>
                <a:latin typeface="Verdana"/>
                <a:ea typeface="Verdana"/>
                <a:cs typeface="Verdana"/>
                <a:sym typeface="Verdana"/>
              </a:defRPr>
            </a:lvl6pPr>
            <a:lvl7pPr indent="0" lvl="6" marL="2743200" marR="0" rtl="0" algn="l">
              <a:spcBef>
                <a:spcPts val="280"/>
              </a:spcBef>
              <a:buClr>
                <a:srgbClr val="888888"/>
              </a:buClr>
              <a:buFont typeface="Arial"/>
              <a:buNone/>
              <a:defRPr b="0" i="0" sz="1400" u="none" cap="none" strike="noStrike">
                <a:solidFill>
                  <a:srgbClr val="888888"/>
                </a:solidFill>
                <a:latin typeface="Verdana"/>
                <a:ea typeface="Verdana"/>
                <a:cs typeface="Verdana"/>
                <a:sym typeface="Verdana"/>
              </a:defRPr>
            </a:lvl7pPr>
            <a:lvl8pPr indent="0" lvl="7" marL="3200400" marR="0" rtl="0" algn="l">
              <a:spcBef>
                <a:spcPts val="280"/>
              </a:spcBef>
              <a:buClr>
                <a:srgbClr val="888888"/>
              </a:buClr>
              <a:buFont typeface="Arial"/>
              <a:buNone/>
              <a:defRPr b="0" i="0" sz="1400" u="none" cap="none" strike="noStrike">
                <a:solidFill>
                  <a:srgbClr val="888888"/>
                </a:solidFill>
                <a:latin typeface="Verdana"/>
                <a:ea typeface="Verdana"/>
                <a:cs typeface="Verdana"/>
                <a:sym typeface="Verdana"/>
              </a:defRPr>
            </a:lvl8pPr>
            <a:lvl9pPr indent="0" lvl="8" marL="3657600" marR="0" rtl="0" algn="l">
              <a:spcBef>
                <a:spcPts val="280"/>
              </a:spcBef>
              <a:buClr>
                <a:srgbClr val="888888"/>
              </a:buClr>
              <a:buFont typeface="Arial"/>
              <a:buNone/>
              <a:defRPr b="0" i="0" sz="1400" u="none" cap="none" strike="noStrike">
                <a:solidFill>
                  <a:srgbClr val="888888"/>
                </a:solidFill>
                <a:latin typeface="Verdana"/>
                <a:ea typeface="Verdana"/>
                <a:cs typeface="Verdana"/>
                <a:sym typeface="Verdana"/>
              </a:defRPr>
            </a:lvl9pPr>
          </a:lstStyle>
          <a:p/>
        </p:txBody>
      </p:sp>
      <p:sp>
        <p:nvSpPr>
          <p:cNvPr id="211" name="Shape 211"/>
          <p:cNvSpPr txBox="1"/>
          <p:nvPr>
            <p:ph idx="10" type="dt"/>
          </p:nvPr>
        </p:nvSpPr>
        <p:spPr>
          <a:xfrm>
            <a:off x="457200" y="4767262"/>
            <a:ext cx="2133600" cy="273900"/>
          </a:xfrm>
          <a:prstGeom prst="rect">
            <a:avLst/>
          </a:prstGeom>
          <a:noFill/>
          <a:ln>
            <a:noFill/>
          </a:ln>
        </p:spPr>
        <p:txBody>
          <a:bodyPr anchorCtr="0" anchor="ctr" bIns="91425" lIns="91425" rIns="91425" tIns="91425"/>
          <a:lstStyle>
            <a:lvl1pPr indent="0" lvl="0" marL="0" marR="0" rtl="0" algn="l">
              <a:spcBef>
                <a:spcPts val="0"/>
              </a:spcBef>
              <a:spcAft>
                <a:spcPts val="0"/>
              </a:spcAft>
              <a:buNone/>
              <a:defRPr sz="1200">
                <a:solidFill>
                  <a:srgbClr val="888888"/>
                </a:solidFill>
                <a:latin typeface="Verdana"/>
                <a:ea typeface="Verdana"/>
                <a:cs typeface="Verdana"/>
                <a:sym typeface="Verdana"/>
              </a:defRPr>
            </a:lvl1pPr>
            <a:lvl2pPr indent="0" lvl="1" marL="457200" marR="0" rtl="0" algn="l">
              <a:spcBef>
                <a:spcPts val="0"/>
              </a:spcBef>
              <a:spcAft>
                <a:spcPts val="0"/>
              </a:spcAft>
              <a:buNone/>
              <a:defRPr b="0" i="0" sz="1800" u="none" cap="none" strike="noStrike">
                <a:solidFill>
                  <a:schemeClr val="dk1"/>
                </a:solidFill>
                <a:latin typeface="Verdana"/>
                <a:ea typeface="Verdana"/>
                <a:cs typeface="Verdana"/>
                <a:sym typeface="Verdana"/>
              </a:defRPr>
            </a:lvl2pPr>
            <a:lvl3pPr indent="0" lvl="2" marL="914400" marR="0" rtl="0" algn="l">
              <a:spcBef>
                <a:spcPts val="0"/>
              </a:spcBef>
              <a:spcAft>
                <a:spcPts val="0"/>
              </a:spcAft>
              <a:buNone/>
              <a:defRPr b="0" i="0" sz="1800" u="none" cap="none" strike="noStrike">
                <a:solidFill>
                  <a:schemeClr val="dk1"/>
                </a:solidFill>
                <a:latin typeface="Verdana"/>
                <a:ea typeface="Verdana"/>
                <a:cs typeface="Verdana"/>
                <a:sym typeface="Verdana"/>
              </a:defRPr>
            </a:lvl3pPr>
            <a:lvl4pPr indent="0" lvl="3" marL="1371600" marR="0" rtl="0" algn="l">
              <a:spcBef>
                <a:spcPts val="0"/>
              </a:spcBef>
              <a:spcAft>
                <a:spcPts val="0"/>
              </a:spcAft>
              <a:buNone/>
              <a:defRPr b="0" i="0" sz="1800" u="none" cap="none" strike="noStrike">
                <a:solidFill>
                  <a:schemeClr val="dk1"/>
                </a:solidFill>
                <a:latin typeface="Verdana"/>
                <a:ea typeface="Verdana"/>
                <a:cs typeface="Verdana"/>
                <a:sym typeface="Verdana"/>
              </a:defRPr>
            </a:lvl4pPr>
            <a:lvl5pPr indent="0" lvl="4" marL="1828800" marR="0" rtl="0" algn="l">
              <a:spcBef>
                <a:spcPts val="0"/>
              </a:spcBef>
              <a:spcAft>
                <a:spcPts val="0"/>
              </a:spcAft>
              <a:buNone/>
              <a:defRPr b="0" i="0" sz="1800" u="none" cap="none" strike="noStrike">
                <a:solidFill>
                  <a:schemeClr val="dk1"/>
                </a:solidFill>
                <a:latin typeface="Verdana"/>
                <a:ea typeface="Verdana"/>
                <a:cs typeface="Verdana"/>
                <a:sym typeface="Verdana"/>
              </a:defRPr>
            </a:lvl5pPr>
            <a:lvl6pPr indent="0" lvl="5" marL="2286000" marR="0" rtl="0" algn="l">
              <a:spcBef>
                <a:spcPts val="0"/>
              </a:spcBef>
              <a:buNone/>
              <a:defRPr b="0" i="0" sz="1800" u="none" cap="none" strike="noStrike">
                <a:solidFill>
                  <a:schemeClr val="dk1"/>
                </a:solidFill>
                <a:latin typeface="Verdana"/>
                <a:ea typeface="Verdana"/>
                <a:cs typeface="Verdana"/>
                <a:sym typeface="Verdana"/>
              </a:defRPr>
            </a:lvl6pPr>
            <a:lvl7pPr indent="0" lvl="6" marL="2743200" marR="0" rtl="0" algn="l">
              <a:spcBef>
                <a:spcPts val="0"/>
              </a:spcBef>
              <a:buNone/>
              <a:defRPr b="0" i="0" sz="1800" u="none" cap="none" strike="noStrike">
                <a:solidFill>
                  <a:schemeClr val="dk1"/>
                </a:solidFill>
                <a:latin typeface="Verdana"/>
                <a:ea typeface="Verdana"/>
                <a:cs typeface="Verdana"/>
                <a:sym typeface="Verdana"/>
              </a:defRPr>
            </a:lvl7pPr>
            <a:lvl8pPr indent="0" lvl="7" marL="3200400" marR="0" rtl="0" algn="l">
              <a:spcBef>
                <a:spcPts val="0"/>
              </a:spcBef>
              <a:buNone/>
              <a:defRPr b="0" i="0" sz="1800" u="none" cap="none" strike="noStrike">
                <a:solidFill>
                  <a:schemeClr val="dk1"/>
                </a:solidFill>
                <a:latin typeface="Verdana"/>
                <a:ea typeface="Verdana"/>
                <a:cs typeface="Verdana"/>
                <a:sym typeface="Verdana"/>
              </a:defRPr>
            </a:lvl8pPr>
            <a:lvl9pPr indent="0" lvl="8" marL="3657600" marR="0" rtl="0" algn="l">
              <a:spcBef>
                <a:spcPts val="0"/>
              </a:spcBef>
              <a:buNone/>
              <a:defRPr b="0" i="0" sz="1800" u="none" cap="none" strike="noStrike">
                <a:solidFill>
                  <a:schemeClr val="dk1"/>
                </a:solidFill>
                <a:latin typeface="Verdana"/>
                <a:ea typeface="Verdana"/>
                <a:cs typeface="Verdana"/>
                <a:sym typeface="Verdana"/>
              </a:defRPr>
            </a:lvl9pPr>
          </a:lstStyle>
          <a:p/>
        </p:txBody>
      </p:sp>
      <p:sp>
        <p:nvSpPr>
          <p:cNvPr id="212" name="Shape 212"/>
          <p:cNvSpPr txBox="1"/>
          <p:nvPr>
            <p:ph idx="11" type="ftr"/>
          </p:nvPr>
        </p:nvSpPr>
        <p:spPr>
          <a:xfrm>
            <a:off x="3124200" y="4767262"/>
            <a:ext cx="2895600" cy="273900"/>
          </a:xfrm>
          <a:prstGeom prst="rect">
            <a:avLst/>
          </a:prstGeom>
          <a:noFill/>
          <a:ln>
            <a:noFill/>
          </a:ln>
        </p:spPr>
        <p:txBody>
          <a:bodyPr anchorCtr="0" anchor="ctr" bIns="91425" lIns="91425" rIns="91425" tIns="91425"/>
          <a:lstStyle>
            <a:lvl1pPr indent="0" lvl="0" marL="0" marR="0" rtl="0" algn="ctr">
              <a:spcBef>
                <a:spcPts val="0"/>
              </a:spcBef>
              <a:spcAft>
                <a:spcPts val="0"/>
              </a:spcAft>
              <a:buNone/>
              <a:defRPr sz="1200">
                <a:solidFill>
                  <a:srgbClr val="888888"/>
                </a:solidFill>
                <a:latin typeface="Verdana"/>
                <a:ea typeface="Verdana"/>
                <a:cs typeface="Verdana"/>
                <a:sym typeface="Verdana"/>
              </a:defRPr>
            </a:lvl1pPr>
            <a:lvl2pPr indent="0" lvl="1" marL="457200" marR="0" rtl="0" algn="l">
              <a:spcBef>
                <a:spcPts val="0"/>
              </a:spcBef>
              <a:spcAft>
                <a:spcPts val="0"/>
              </a:spcAft>
              <a:buNone/>
              <a:defRPr b="0" i="0" sz="1800" u="none" cap="none" strike="noStrike">
                <a:solidFill>
                  <a:schemeClr val="dk1"/>
                </a:solidFill>
                <a:latin typeface="Verdana"/>
                <a:ea typeface="Verdana"/>
                <a:cs typeface="Verdana"/>
                <a:sym typeface="Verdana"/>
              </a:defRPr>
            </a:lvl2pPr>
            <a:lvl3pPr indent="0" lvl="2" marL="914400" marR="0" rtl="0" algn="l">
              <a:spcBef>
                <a:spcPts val="0"/>
              </a:spcBef>
              <a:spcAft>
                <a:spcPts val="0"/>
              </a:spcAft>
              <a:buNone/>
              <a:defRPr b="0" i="0" sz="1800" u="none" cap="none" strike="noStrike">
                <a:solidFill>
                  <a:schemeClr val="dk1"/>
                </a:solidFill>
                <a:latin typeface="Verdana"/>
                <a:ea typeface="Verdana"/>
                <a:cs typeface="Verdana"/>
                <a:sym typeface="Verdana"/>
              </a:defRPr>
            </a:lvl3pPr>
            <a:lvl4pPr indent="0" lvl="3" marL="1371600" marR="0" rtl="0" algn="l">
              <a:spcBef>
                <a:spcPts val="0"/>
              </a:spcBef>
              <a:spcAft>
                <a:spcPts val="0"/>
              </a:spcAft>
              <a:buNone/>
              <a:defRPr b="0" i="0" sz="1800" u="none" cap="none" strike="noStrike">
                <a:solidFill>
                  <a:schemeClr val="dk1"/>
                </a:solidFill>
                <a:latin typeface="Verdana"/>
                <a:ea typeface="Verdana"/>
                <a:cs typeface="Verdana"/>
                <a:sym typeface="Verdana"/>
              </a:defRPr>
            </a:lvl4pPr>
            <a:lvl5pPr indent="0" lvl="4" marL="1828800" marR="0" rtl="0" algn="l">
              <a:spcBef>
                <a:spcPts val="0"/>
              </a:spcBef>
              <a:spcAft>
                <a:spcPts val="0"/>
              </a:spcAft>
              <a:buNone/>
              <a:defRPr b="0" i="0" sz="1800" u="none" cap="none" strike="noStrike">
                <a:solidFill>
                  <a:schemeClr val="dk1"/>
                </a:solidFill>
                <a:latin typeface="Verdana"/>
                <a:ea typeface="Verdana"/>
                <a:cs typeface="Verdana"/>
                <a:sym typeface="Verdana"/>
              </a:defRPr>
            </a:lvl5pPr>
            <a:lvl6pPr indent="0" lvl="5" marL="2286000" marR="0" rtl="0" algn="l">
              <a:spcBef>
                <a:spcPts val="0"/>
              </a:spcBef>
              <a:buNone/>
              <a:defRPr b="0" i="0" sz="1800" u="none" cap="none" strike="noStrike">
                <a:solidFill>
                  <a:schemeClr val="dk1"/>
                </a:solidFill>
                <a:latin typeface="Verdana"/>
                <a:ea typeface="Verdana"/>
                <a:cs typeface="Verdana"/>
                <a:sym typeface="Verdana"/>
              </a:defRPr>
            </a:lvl6pPr>
            <a:lvl7pPr indent="0" lvl="6" marL="2743200" marR="0" rtl="0" algn="l">
              <a:spcBef>
                <a:spcPts val="0"/>
              </a:spcBef>
              <a:buNone/>
              <a:defRPr b="0" i="0" sz="1800" u="none" cap="none" strike="noStrike">
                <a:solidFill>
                  <a:schemeClr val="dk1"/>
                </a:solidFill>
                <a:latin typeface="Verdana"/>
                <a:ea typeface="Verdana"/>
                <a:cs typeface="Verdana"/>
                <a:sym typeface="Verdana"/>
              </a:defRPr>
            </a:lvl7pPr>
            <a:lvl8pPr indent="0" lvl="7" marL="3200400" marR="0" rtl="0" algn="l">
              <a:spcBef>
                <a:spcPts val="0"/>
              </a:spcBef>
              <a:buNone/>
              <a:defRPr b="0" i="0" sz="1800" u="none" cap="none" strike="noStrike">
                <a:solidFill>
                  <a:schemeClr val="dk1"/>
                </a:solidFill>
                <a:latin typeface="Verdana"/>
                <a:ea typeface="Verdana"/>
                <a:cs typeface="Verdana"/>
                <a:sym typeface="Verdana"/>
              </a:defRPr>
            </a:lvl8pPr>
            <a:lvl9pPr indent="0" lvl="8" marL="3657600" marR="0" rtl="0" algn="l">
              <a:spcBef>
                <a:spcPts val="0"/>
              </a:spcBef>
              <a:buNone/>
              <a:defRPr b="0" i="0" sz="1800" u="none" cap="none" strike="noStrike">
                <a:solidFill>
                  <a:schemeClr val="dk1"/>
                </a:solidFill>
                <a:latin typeface="Verdana"/>
                <a:ea typeface="Verdana"/>
                <a:cs typeface="Verdana"/>
                <a:sym typeface="Verdana"/>
              </a:defRPr>
            </a:lvl9pPr>
          </a:lstStyle>
          <a:p/>
        </p:txBody>
      </p:sp>
      <p:sp>
        <p:nvSpPr>
          <p:cNvPr id="213" name="Shape 213"/>
          <p:cNvSpPr txBox="1"/>
          <p:nvPr>
            <p:ph idx="12" type="sldNum"/>
          </p:nvPr>
        </p:nvSpPr>
        <p:spPr>
          <a:xfrm>
            <a:off x="6553200" y="4767262"/>
            <a:ext cx="2133600" cy="273900"/>
          </a:xfrm>
          <a:prstGeom prst="rect">
            <a:avLst/>
          </a:prstGeom>
          <a:noFill/>
          <a:ln>
            <a:noFill/>
          </a:ln>
        </p:spPr>
        <p:txBody>
          <a:bodyPr anchorCtr="0" anchor="ctr" bIns="45700" lIns="91425" rIns="91425" tIns="45700">
            <a:noAutofit/>
          </a:bodyPr>
          <a:lstStyle/>
          <a:p>
            <a:pPr indent="0" lvl="0" marL="0" marR="0" rtl="0" algn="r">
              <a:spcBef>
                <a:spcPts val="0"/>
              </a:spcBef>
              <a:spcAft>
                <a:spcPts val="0"/>
              </a:spcAft>
              <a:buSzPct val="25000"/>
              <a:buNone/>
            </a:pPr>
            <a:fld id="{00000000-1234-1234-1234-123412341234}" type="slidenum">
              <a:rPr lang="nl-NL" sz="1200">
                <a:solidFill>
                  <a:srgbClr val="888888"/>
                </a:solidFill>
                <a:latin typeface="Verdana"/>
                <a:ea typeface="Verdana"/>
                <a:cs typeface="Verdana"/>
                <a:sym typeface="Verdana"/>
              </a:rPr>
              <a:t>‹#›</a:t>
            </a:fld>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Obj">
  <p:cSld name="Inhoud van twee">
    <p:spTree>
      <p:nvGrpSpPr>
        <p:cNvPr id="214" name="Shape 214"/>
        <p:cNvGrpSpPr/>
        <p:nvPr/>
      </p:nvGrpSpPr>
      <p:grpSpPr>
        <a:xfrm>
          <a:off x="0" y="0"/>
          <a:ext cx="0" cy="0"/>
          <a:chOff x="0" y="0"/>
          <a:chExt cx="0" cy="0"/>
        </a:xfrm>
      </p:grpSpPr>
      <p:sp>
        <p:nvSpPr>
          <p:cNvPr id="215" name="Shape 215"/>
          <p:cNvSpPr txBox="1"/>
          <p:nvPr>
            <p:ph type="title"/>
          </p:nvPr>
        </p:nvSpPr>
        <p:spPr>
          <a:xfrm>
            <a:off x="457200" y="205978"/>
            <a:ext cx="8229600" cy="857400"/>
          </a:xfrm>
          <a:prstGeom prst="rect">
            <a:avLst/>
          </a:prstGeom>
          <a:noFill/>
          <a:ln>
            <a:noFill/>
          </a:ln>
        </p:spPr>
        <p:txBody>
          <a:bodyPr anchorCtr="0" anchor="ctr" bIns="91425" lIns="91425" rIns="91425" tIns="91425"/>
          <a:lstStyle>
            <a:lvl1pPr indent="0" lvl="0" marL="0" marR="0" rtl="0" algn="ctr">
              <a:spcBef>
                <a:spcPts val="0"/>
              </a:spcBef>
              <a:spcAft>
                <a:spcPts val="0"/>
              </a:spcAft>
              <a:buNone/>
              <a:defRPr b="0" i="0" sz="4400" u="none" cap="none" strike="noStrike">
                <a:solidFill>
                  <a:schemeClr val="dk1"/>
                </a:solidFill>
                <a:latin typeface="Verdana"/>
                <a:ea typeface="Verdana"/>
                <a:cs typeface="Verdana"/>
                <a:sym typeface="Verdana"/>
              </a:defRPr>
            </a:lvl1pPr>
            <a:lvl2pPr indent="0" lvl="1" marL="0" marR="0" rtl="0" algn="ctr">
              <a:spcBef>
                <a:spcPts val="0"/>
              </a:spcBef>
              <a:spcAft>
                <a:spcPts val="0"/>
              </a:spcAft>
              <a:buNone/>
              <a:defRPr b="0" i="0" sz="4400" u="none" cap="none" strike="noStrike">
                <a:solidFill>
                  <a:schemeClr val="dk1"/>
                </a:solidFill>
                <a:latin typeface="Verdana"/>
                <a:ea typeface="Verdana"/>
                <a:cs typeface="Verdana"/>
                <a:sym typeface="Verdana"/>
              </a:defRPr>
            </a:lvl2pPr>
            <a:lvl3pPr indent="0" lvl="2" marL="0" marR="0" rtl="0" algn="ctr">
              <a:spcBef>
                <a:spcPts val="0"/>
              </a:spcBef>
              <a:spcAft>
                <a:spcPts val="0"/>
              </a:spcAft>
              <a:buNone/>
              <a:defRPr b="0" i="0" sz="4400" u="none" cap="none" strike="noStrike">
                <a:solidFill>
                  <a:schemeClr val="dk1"/>
                </a:solidFill>
                <a:latin typeface="Verdana"/>
                <a:ea typeface="Verdana"/>
                <a:cs typeface="Verdana"/>
                <a:sym typeface="Verdana"/>
              </a:defRPr>
            </a:lvl3pPr>
            <a:lvl4pPr indent="0" lvl="3" marL="0" marR="0" rtl="0" algn="ctr">
              <a:spcBef>
                <a:spcPts val="0"/>
              </a:spcBef>
              <a:spcAft>
                <a:spcPts val="0"/>
              </a:spcAft>
              <a:buNone/>
              <a:defRPr b="0" i="0" sz="4400" u="none" cap="none" strike="noStrike">
                <a:solidFill>
                  <a:schemeClr val="dk1"/>
                </a:solidFill>
                <a:latin typeface="Verdana"/>
                <a:ea typeface="Verdana"/>
                <a:cs typeface="Verdana"/>
                <a:sym typeface="Verdana"/>
              </a:defRPr>
            </a:lvl4pPr>
            <a:lvl5pPr indent="0" lvl="4" marL="0" marR="0" rtl="0" algn="ctr">
              <a:spcBef>
                <a:spcPts val="0"/>
              </a:spcBef>
              <a:spcAft>
                <a:spcPts val="0"/>
              </a:spcAft>
              <a:buNone/>
              <a:defRPr b="0" i="0" sz="4400" u="none" cap="none" strike="noStrike">
                <a:solidFill>
                  <a:schemeClr val="dk1"/>
                </a:solidFill>
                <a:latin typeface="Verdana"/>
                <a:ea typeface="Verdana"/>
                <a:cs typeface="Verdana"/>
                <a:sym typeface="Verdana"/>
              </a:defRPr>
            </a:lvl5pPr>
            <a:lvl6pPr indent="0" lvl="5" marL="457200" marR="0" rtl="0" algn="ctr">
              <a:spcBef>
                <a:spcPts val="0"/>
              </a:spcBef>
              <a:spcAft>
                <a:spcPts val="0"/>
              </a:spcAft>
              <a:buNone/>
              <a:defRPr b="0" i="0" sz="4400" u="none" cap="none" strike="noStrike">
                <a:solidFill>
                  <a:schemeClr val="dk1"/>
                </a:solidFill>
                <a:latin typeface="Verdana"/>
                <a:ea typeface="Verdana"/>
                <a:cs typeface="Verdana"/>
                <a:sym typeface="Verdana"/>
              </a:defRPr>
            </a:lvl6pPr>
            <a:lvl7pPr indent="0" lvl="6" marL="914400" marR="0" rtl="0" algn="ctr">
              <a:spcBef>
                <a:spcPts val="0"/>
              </a:spcBef>
              <a:spcAft>
                <a:spcPts val="0"/>
              </a:spcAft>
              <a:buNone/>
              <a:defRPr b="0" i="0" sz="4400" u="none" cap="none" strike="noStrike">
                <a:solidFill>
                  <a:schemeClr val="dk1"/>
                </a:solidFill>
                <a:latin typeface="Verdana"/>
                <a:ea typeface="Verdana"/>
                <a:cs typeface="Verdana"/>
                <a:sym typeface="Verdana"/>
              </a:defRPr>
            </a:lvl7pPr>
            <a:lvl8pPr indent="0" lvl="7" marL="1371600" marR="0" rtl="0" algn="ctr">
              <a:spcBef>
                <a:spcPts val="0"/>
              </a:spcBef>
              <a:spcAft>
                <a:spcPts val="0"/>
              </a:spcAft>
              <a:buNone/>
              <a:defRPr b="0" i="0" sz="4400" u="none" cap="none" strike="noStrike">
                <a:solidFill>
                  <a:schemeClr val="dk1"/>
                </a:solidFill>
                <a:latin typeface="Verdana"/>
                <a:ea typeface="Verdana"/>
                <a:cs typeface="Verdana"/>
                <a:sym typeface="Verdana"/>
              </a:defRPr>
            </a:lvl8pPr>
            <a:lvl9pPr indent="0" lvl="8" marL="1828800" marR="0" rtl="0" algn="ctr">
              <a:spcBef>
                <a:spcPts val="0"/>
              </a:spcBef>
              <a:spcAft>
                <a:spcPts val="0"/>
              </a:spcAft>
              <a:buNone/>
              <a:defRPr b="0" i="0" sz="4400" u="none" cap="none" strike="noStrike">
                <a:solidFill>
                  <a:schemeClr val="dk1"/>
                </a:solidFill>
                <a:latin typeface="Verdana"/>
                <a:ea typeface="Verdana"/>
                <a:cs typeface="Verdana"/>
                <a:sym typeface="Verdana"/>
              </a:defRPr>
            </a:lvl9pPr>
          </a:lstStyle>
          <a:p/>
        </p:txBody>
      </p:sp>
      <p:sp>
        <p:nvSpPr>
          <p:cNvPr id="216" name="Shape 216"/>
          <p:cNvSpPr txBox="1"/>
          <p:nvPr>
            <p:ph idx="1" type="body"/>
          </p:nvPr>
        </p:nvSpPr>
        <p:spPr>
          <a:xfrm>
            <a:off x="457200" y="1200150"/>
            <a:ext cx="4038600" cy="3394500"/>
          </a:xfrm>
          <a:prstGeom prst="rect">
            <a:avLst/>
          </a:prstGeom>
          <a:noFill/>
          <a:ln>
            <a:noFill/>
          </a:ln>
        </p:spPr>
        <p:txBody>
          <a:bodyPr anchorCtr="0" anchor="t" bIns="91425" lIns="91425" rIns="91425" tIns="91425"/>
          <a:lstStyle>
            <a:lvl1pPr indent="-165100" lvl="0" marL="342900" marR="0" rtl="0" algn="l">
              <a:spcBef>
                <a:spcPts val="560"/>
              </a:spcBef>
              <a:spcAft>
                <a:spcPts val="0"/>
              </a:spcAft>
              <a:buClr>
                <a:schemeClr val="dk1"/>
              </a:buClr>
              <a:buSzPct val="100000"/>
              <a:buFont typeface="Arial"/>
              <a:buChar char="•"/>
              <a:defRPr b="0" i="0" sz="2800" u="none" cap="none" strike="noStrike">
                <a:solidFill>
                  <a:schemeClr val="dk1"/>
                </a:solidFill>
                <a:latin typeface="Verdana"/>
                <a:ea typeface="Verdana"/>
                <a:cs typeface="Verdana"/>
                <a:sym typeface="Verdana"/>
              </a:defRPr>
            </a:lvl1pPr>
            <a:lvl2pPr indent="-133350" lvl="1" marL="742950" marR="0" rtl="0" algn="l">
              <a:spcBef>
                <a:spcPts val="480"/>
              </a:spcBef>
              <a:spcAft>
                <a:spcPts val="0"/>
              </a:spcAft>
              <a:buClr>
                <a:schemeClr val="dk1"/>
              </a:buClr>
              <a:buSzPct val="100000"/>
              <a:buFont typeface="Arial"/>
              <a:buChar char="–"/>
              <a:defRPr b="0" i="0" sz="2400" u="none" cap="none" strike="noStrike">
                <a:solidFill>
                  <a:schemeClr val="dk1"/>
                </a:solidFill>
                <a:latin typeface="Verdana"/>
                <a:ea typeface="Verdana"/>
                <a:cs typeface="Verdana"/>
                <a:sym typeface="Verdana"/>
              </a:defRPr>
            </a:lvl2pPr>
            <a:lvl3pPr indent="-101600" lvl="2" marL="1143000" marR="0" rtl="0" algn="l">
              <a:spcBef>
                <a:spcPts val="400"/>
              </a:spcBef>
              <a:spcAft>
                <a:spcPts val="0"/>
              </a:spcAft>
              <a:buClr>
                <a:schemeClr val="dk1"/>
              </a:buClr>
              <a:buSzPct val="100000"/>
              <a:buFont typeface="Arial"/>
              <a:buChar char="•"/>
              <a:defRPr b="0" i="0" sz="2000" u="none" cap="none" strike="noStrike">
                <a:solidFill>
                  <a:schemeClr val="dk1"/>
                </a:solidFill>
                <a:latin typeface="Verdana"/>
                <a:ea typeface="Verdana"/>
                <a:cs typeface="Verdana"/>
                <a:sym typeface="Verdana"/>
              </a:defRPr>
            </a:lvl3pPr>
            <a:lvl4pPr indent="-114300" lvl="3" marL="1600200" marR="0" rtl="0" algn="l">
              <a:spcBef>
                <a:spcPts val="360"/>
              </a:spcBef>
              <a:spcAft>
                <a:spcPts val="0"/>
              </a:spcAft>
              <a:buClr>
                <a:schemeClr val="dk1"/>
              </a:buClr>
              <a:buSzPct val="100000"/>
              <a:buFont typeface="Arial"/>
              <a:buChar char="–"/>
              <a:defRPr b="0" i="0" sz="1800" u="none" cap="none" strike="noStrike">
                <a:solidFill>
                  <a:schemeClr val="dk1"/>
                </a:solidFill>
                <a:latin typeface="Verdana"/>
                <a:ea typeface="Verdana"/>
                <a:cs typeface="Verdana"/>
                <a:sym typeface="Verdana"/>
              </a:defRPr>
            </a:lvl4pPr>
            <a:lvl5pPr indent="-114300" lvl="4" marL="2057400" marR="0" rtl="0" algn="l">
              <a:spcBef>
                <a:spcPts val="360"/>
              </a:spcBef>
              <a:spcAft>
                <a:spcPts val="0"/>
              </a:spcAft>
              <a:buClr>
                <a:schemeClr val="dk1"/>
              </a:buClr>
              <a:buSzPct val="100000"/>
              <a:buFont typeface="Arial"/>
              <a:buChar char="»"/>
              <a:defRPr b="0" i="0" sz="1800" u="none" cap="none" strike="noStrike">
                <a:solidFill>
                  <a:schemeClr val="dk1"/>
                </a:solidFill>
                <a:latin typeface="Verdana"/>
                <a:ea typeface="Verdana"/>
                <a:cs typeface="Verdana"/>
                <a:sym typeface="Verdana"/>
              </a:defRPr>
            </a:lvl5pPr>
            <a:lvl6pPr indent="-114300" lvl="5" marL="2514600" marR="0" rtl="0" algn="l">
              <a:spcBef>
                <a:spcPts val="360"/>
              </a:spcBef>
              <a:buClr>
                <a:schemeClr val="dk1"/>
              </a:buClr>
              <a:buSzPct val="100000"/>
              <a:buFont typeface="Arial"/>
              <a:buChar char="•"/>
              <a:defRPr b="0" i="0" sz="1800" u="none" cap="none" strike="noStrike">
                <a:solidFill>
                  <a:schemeClr val="dk1"/>
                </a:solidFill>
                <a:latin typeface="Verdana"/>
                <a:ea typeface="Verdana"/>
                <a:cs typeface="Verdana"/>
                <a:sym typeface="Verdana"/>
              </a:defRPr>
            </a:lvl6pPr>
            <a:lvl7pPr indent="-114300" lvl="6" marL="2971800" marR="0" rtl="0" algn="l">
              <a:spcBef>
                <a:spcPts val="360"/>
              </a:spcBef>
              <a:buClr>
                <a:schemeClr val="dk1"/>
              </a:buClr>
              <a:buSzPct val="100000"/>
              <a:buFont typeface="Arial"/>
              <a:buChar char="•"/>
              <a:defRPr b="0" i="0" sz="1800" u="none" cap="none" strike="noStrike">
                <a:solidFill>
                  <a:schemeClr val="dk1"/>
                </a:solidFill>
                <a:latin typeface="Verdana"/>
                <a:ea typeface="Verdana"/>
                <a:cs typeface="Verdana"/>
                <a:sym typeface="Verdana"/>
              </a:defRPr>
            </a:lvl7pPr>
            <a:lvl8pPr indent="-114300" lvl="7" marL="3429000" marR="0" rtl="0" algn="l">
              <a:spcBef>
                <a:spcPts val="360"/>
              </a:spcBef>
              <a:buClr>
                <a:schemeClr val="dk1"/>
              </a:buClr>
              <a:buSzPct val="100000"/>
              <a:buFont typeface="Arial"/>
              <a:buChar char="•"/>
              <a:defRPr b="0" i="0" sz="1800" u="none" cap="none" strike="noStrike">
                <a:solidFill>
                  <a:schemeClr val="dk1"/>
                </a:solidFill>
                <a:latin typeface="Verdana"/>
                <a:ea typeface="Verdana"/>
                <a:cs typeface="Verdana"/>
                <a:sym typeface="Verdana"/>
              </a:defRPr>
            </a:lvl8pPr>
            <a:lvl9pPr indent="-114300" lvl="8" marL="3886200" marR="0" rtl="0" algn="l">
              <a:spcBef>
                <a:spcPts val="360"/>
              </a:spcBef>
              <a:buClr>
                <a:schemeClr val="dk1"/>
              </a:buClr>
              <a:buSzPct val="100000"/>
              <a:buFont typeface="Arial"/>
              <a:buChar char="•"/>
              <a:defRPr b="0" i="0" sz="1800" u="none" cap="none" strike="noStrike">
                <a:solidFill>
                  <a:schemeClr val="dk1"/>
                </a:solidFill>
                <a:latin typeface="Verdana"/>
                <a:ea typeface="Verdana"/>
                <a:cs typeface="Verdana"/>
                <a:sym typeface="Verdana"/>
              </a:defRPr>
            </a:lvl9pPr>
          </a:lstStyle>
          <a:p/>
        </p:txBody>
      </p:sp>
      <p:sp>
        <p:nvSpPr>
          <p:cNvPr id="217" name="Shape 217"/>
          <p:cNvSpPr txBox="1"/>
          <p:nvPr>
            <p:ph idx="2" type="body"/>
          </p:nvPr>
        </p:nvSpPr>
        <p:spPr>
          <a:xfrm>
            <a:off x="4648200" y="1200150"/>
            <a:ext cx="4038600" cy="3394500"/>
          </a:xfrm>
          <a:prstGeom prst="rect">
            <a:avLst/>
          </a:prstGeom>
          <a:noFill/>
          <a:ln>
            <a:noFill/>
          </a:ln>
        </p:spPr>
        <p:txBody>
          <a:bodyPr anchorCtr="0" anchor="t" bIns="91425" lIns="91425" rIns="91425" tIns="91425"/>
          <a:lstStyle>
            <a:lvl1pPr indent="-165100" lvl="0" marL="342900" marR="0" rtl="0" algn="l">
              <a:spcBef>
                <a:spcPts val="560"/>
              </a:spcBef>
              <a:spcAft>
                <a:spcPts val="0"/>
              </a:spcAft>
              <a:buClr>
                <a:schemeClr val="dk1"/>
              </a:buClr>
              <a:buSzPct val="100000"/>
              <a:buFont typeface="Arial"/>
              <a:buChar char="•"/>
              <a:defRPr b="0" i="0" sz="2800" u="none" cap="none" strike="noStrike">
                <a:solidFill>
                  <a:schemeClr val="dk1"/>
                </a:solidFill>
                <a:latin typeface="Verdana"/>
                <a:ea typeface="Verdana"/>
                <a:cs typeface="Verdana"/>
                <a:sym typeface="Verdana"/>
              </a:defRPr>
            </a:lvl1pPr>
            <a:lvl2pPr indent="-133350" lvl="1" marL="742950" marR="0" rtl="0" algn="l">
              <a:spcBef>
                <a:spcPts val="480"/>
              </a:spcBef>
              <a:spcAft>
                <a:spcPts val="0"/>
              </a:spcAft>
              <a:buClr>
                <a:schemeClr val="dk1"/>
              </a:buClr>
              <a:buSzPct val="100000"/>
              <a:buFont typeface="Arial"/>
              <a:buChar char="–"/>
              <a:defRPr b="0" i="0" sz="2400" u="none" cap="none" strike="noStrike">
                <a:solidFill>
                  <a:schemeClr val="dk1"/>
                </a:solidFill>
                <a:latin typeface="Verdana"/>
                <a:ea typeface="Verdana"/>
                <a:cs typeface="Verdana"/>
                <a:sym typeface="Verdana"/>
              </a:defRPr>
            </a:lvl2pPr>
            <a:lvl3pPr indent="-101600" lvl="2" marL="1143000" marR="0" rtl="0" algn="l">
              <a:spcBef>
                <a:spcPts val="400"/>
              </a:spcBef>
              <a:spcAft>
                <a:spcPts val="0"/>
              </a:spcAft>
              <a:buClr>
                <a:schemeClr val="dk1"/>
              </a:buClr>
              <a:buSzPct val="100000"/>
              <a:buFont typeface="Arial"/>
              <a:buChar char="•"/>
              <a:defRPr b="0" i="0" sz="2000" u="none" cap="none" strike="noStrike">
                <a:solidFill>
                  <a:schemeClr val="dk1"/>
                </a:solidFill>
                <a:latin typeface="Verdana"/>
                <a:ea typeface="Verdana"/>
                <a:cs typeface="Verdana"/>
                <a:sym typeface="Verdana"/>
              </a:defRPr>
            </a:lvl3pPr>
            <a:lvl4pPr indent="-114300" lvl="3" marL="1600200" marR="0" rtl="0" algn="l">
              <a:spcBef>
                <a:spcPts val="360"/>
              </a:spcBef>
              <a:spcAft>
                <a:spcPts val="0"/>
              </a:spcAft>
              <a:buClr>
                <a:schemeClr val="dk1"/>
              </a:buClr>
              <a:buSzPct val="100000"/>
              <a:buFont typeface="Arial"/>
              <a:buChar char="–"/>
              <a:defRPr b="0" i="0" sz="1800" u="none" cap="none" strike="noStrike">
                <a:solidFill>
                  <a:schemeClr val="dk1"/>
                </a:solidFill>
                <a:latin typeface="Verdana"/>
                <a:ea typeface="Verdana"/>
                <a:cs typeface="Verdana"/>
                <a:sym typeface="Verdana"/>
              </a:defRPr>
            </a:lvl4pPr>
            <a:lvl5pPr indent="-114300" lvl="4" marL="2057400" marR="0" rtl="0" algn="l">
              <a:spcBef>
                <a:spcPts val="360"/>
              </a:spcBef>
              <a:spcAft>
                <a:spcPts val="0"/>
              </a:spcAft>
              <a:buClr>
                <a:schemeClr val="dk1"/>
              </a:buClr>
              <a:buSzPct val="100000"/>
              <a:buFont typeface="Arial"/>
              <a:buChar char="»"/>
              <a:defRPr b="0" i="0" sz="1800" u="none" cap="none" strike="noStrike">
                <a:solidFill>
                  <a:schemeClr val="dk1"/>
                </a:solidFill>
                <a:latin typeface="Verdana"/>
                <a:ea typeface="Verdana"/>
                <a:cs typeface="Verdana"/>
                <a:sym typeface="Verdana"/>
              </a:defRPr>
            </a:lvl5pPr>
            <a:lvl6pPr indent="-114300" lvl="5" marL="2514600" marR="0" rtl="0" algn="l">
              <a:spcBef>
                <a:spcPts val="360"/>
              </a:spcBef>
              <a:buClr>
                <a:schemeClr val="dk1"/>
              </a:buClr>
              <a:buSzPct val="100000"/>
              <a:buFont typeface="Arial"/>
              <a:buChar char="•"/>
              <a:defRPr b="0" i="0" sz="1800" u="none" cap="none" strike="noStrike">
                <a:solidFill>
                  <a:schemeClr val="dk1"/>
                </a:solidFill>
                <a:latin typeface="Verdana"/>
                <a:ea typeface="Verdana"/>
                <a:cs typeface="Verdana"/>
                <a:sym typeface="Verdana"/>
              </a:defRPr>
            </a:lvl6pPr>
            <a:lvl7pPr indent="-114300" lvl="6" marL="2971800" marR="0" rtl="0" algn="l">
              <a:spcBef>
                <a:spcPts val="360"/>
              </a:spcBef>
              <a:buClr>
                <a:schemeClr val="dk1"/>
              </a:buClr>
              <a:buSzPct val="100000"/>
              <a:buFont typeface="Arial"/>
              <a:buChar char="•"/>
              <a:defRPr b="0" i="0" sz="1800" u="none" cap="none" strike="noStrike">
                <a:solidFill>
                  <a:schemeClr val="dk1"/>
                </a:solidFill>
                <a:latin typeface="Verdana"/>
                <a:ea typeface="Verdana"/>
                <a:cs typeface="Verdana"/>
                <a:sym typeface="Verdana"/>
              </a:defRPr>
            </a:lvl7pPr>
            <a:lvl8pPr indent="-114300" lvl="7" marL="3429000" marR="0" rtl="0" algn="l">
              <a:spcBef>
                <a:spcPts val="360"/>
              </a:spcBef>
              <a:buClr>
                <a:schemeClr val="dk1"/>
              </a:buClr>
              <a:buSzPct val="100000"/>
              <a:buFont typeface="Arial"/>
              <a:buChar char="•"/>
              <a:defRPr b="0" i="0" sz="1800" u="none" cap="none" strike="noStrike">
                <a:solidFill>
                  <a:schemeClr val="dk1"/>
                </a:solidFill>
                <a:latin typeface="Verdana"/>
                <a:ea typeface="Verdana"/>
                <a:cs typeface="Verdana"/>
                <a:sym typeface="Verdana"/>
              </a:defRPr>
            </a:lvl8pPr>
            <a:lvl9pPr indent="-114300" lvl="8" marL="3886200" marR="0" rtl="0" algn="l">
              <a:spcBef>
                <a:spcPts val="360"/>
              </a:spcBef>
              <a:buClr>
                <a:schemeClr val="dk1"/>
              </a:buClr>
              <a:buSzPct val="100000"/>
              <a:buFont typeface="Arial"/>
              <a:buChar char="•"/>
              <a:defRPr b="0" i="0" sz="1800" u="none" cap="none" strike="noStrike">
                <a:solidFill>
                  <a:schemeClr val="dk1"/>
                </a:solidFill>
                <a:latin typeface="Verdana"/>
                <a:ea typeface="Verdana"/>
                <a:cs typeface="Verdana"/>
                <a:sym typeface="Verdana"/>
              </a:defRPr>
            </a:lvl9pPr>
          </a:lstStyle>
          <a:p/>
        </p:txBody>
      </p:sp>
      <p:sp>
        <p:nvSpPr>
          <p:cNvPr id="218" name="Shape 218"/>
          <p:cNvSpPr txBox="1"/>
          <p:nvPr>
            <p:ph idx="10" type="dt"/>
          </p:nvPr>
        </p:nvSpPr>
        <p:spPr>
          <a:xfrm>
            <a:off x="457200" y="4767262"/>
            <a:ext cx="2133600" cy="273900"/>
          </a:xfrm>
          <a:prstGeom prst="rect">
            <a:avLst/>
          </a:prstGeom>
          <a:noFill/>
          <a:ln>
            <a:noFill/>
          </a:ln>
        </p:spPr>
        <p:txBody>
          <a:bodyPr anchorCtr="0" anchor="ctr" bIns="91425" lIns="91425" rIns="91425" tIns="91425"/>
          <a:lstStyle>
            <a:lvl1pPr indent="0" lvl="0" marL="0" marR="0" rtl="0" algn="l">
              <a:spcBef>
                <a:spcPts val="0"/>
              </a:spcBef>
              <a:spcAft>
                <a:spcPts val="0"/>
              </a:spcAft>
              <a:buNone/>
              <a:defRPr sz="1200">
                <a:solidFill>
                  <a:srgbClr val="888888"/>
                </a:solidFill>
                <a:latin typeface="Verdana"/>
                <a:ea typeface="Verdana"/>
                <a:cs typeface="Verdana"/>
                <a:sym typeface="Verdana"/>
              </a:defRPr>
            </a:lvl1pPr>
            <a:lvl2pPr indent="0" lvl="1" marL="457200" marR="0" rtl="0" algn="l">
              <a:spcBef>
                <a:spcPts val="0"/>
              </a:spcBef>
              <a:spcAft>
                <a:spcPts val="0"/>
              </a:spcAft>
              <a:buNone/>
              <a:defRPr b="0" i="0" sz="1800" u="none" cap="none" strike="noStrike">
                <a:solidFill>
                  <a:schemeClr val="dk1"/>
                </a:solidFill>
                <a:latin typeface="Verdana"/>
                <a:ea typeface="Verdana"/>
                <a:cs typeface="Verdana"/>
                <a:sym typeface="Verdana"/>
              </a:defRPr>
            </a:lvl2pPr>
            <a:lvl3pPr indent="0" lvl="2" marL="914400" marR="0" rtl="0" algn="l">
              <a:spcBef>
                <a:spcPts val="0"/>
              </a:spcBef>
              <a:spcAft>
                <a:spcPts val="0"/>
              </a:spcAft>
              <a:buNone/>
              <a:defRPr b="0" i="0" sz="1800" u="none" cap="none" strike="noStrike">
                <a:solidFill>
                  <a:schemeClr val="dk1"/>
                </a:solidFill>
                <a:latin typeface="Verdana"/>
                <a:ea typeface="Verdana"/>
                <a:cs typeface="Verdana"/>
                <a:sym typeface="Verdana"/>
              </a:defRPr>
            </a:lvl3pPr>
            <a:lvl4pPr indent="0" lvl="3" marL="1371600" marR="0" rtl="0" algn="l">
              <a:spcBef>
                <a:spcPts val="0"/>
              </a:spcBef>
              <a:spcAft>
                <a:spcPts val="0"/>
              </a:spcAft>
              <a:buNone/>
              <a:defRPr b="0" i="0" sz="1800" u="none" cap="none" strike="noStrike">
                <a:solidFill>
                  <a:schemeClr val="dk1"/>
                </a:solidFill>
                <a:latin typeface="Verdana"/>
                <a:ea typeface="Verdana"/>
                <a:cs typeface="Verdana"/>
                <a:sym typeface="Verdana"/>
              </a:defRPr>
            </a:lvl4pPr>
            <a:lvl5pPr indent="0" lvl="4" marL="1828800" marR="0" rtl="0" algn="l">
              <a:spcBef>
                <a:spcPts val="0"/>
              </a:spcBef>
              <a:spcAft>
                <a:spcPts val="0"/>
              </a:spcAft>
              <a:buNone/>
              <a:defRPr b="0" i="0" sz="1800" u="none" cap="none" strike="noStrike">
                <a:solidFill>
                  <a:schemeClr val="dk1"/>
                </a:solidFill>
                <a:latin typeface="Verdana"/>
                <a:ea typeface="Verdana"/>
                <a:cs typeface="Verdana"/>
                <a:sym typeface="Verdana"/>
              </a:defRPr>
            </a:lvl5pPr>
            <a:lvl6pPr indent="0" lvl="5" marL="2286000" marR="0" rtl="0" algn="l">
              <a:spcBef>
                <a:spcPts val="0"/>
              </a:spcBef>
              <a:buNone/>
              <a:defRPr b="0" i="0" sz="1800" u="none" cap="none" strike="noStrike">
                <a:solidFill>
                  <a:schemeClr val="dk1"/>
                </a:solidFill>
                <a:latin typeface="Verdana"/>
                <a:ea typeface="Verdana"/>
                <a:cs typeface="Verdana"/>
                <a:sym typeface="Verdana"/>
              </a:defRPr>
            </a:lvl6pPr>
            <a:lvl7pPr indent="0" lvl="6" marL="2743200" marR="0" rtl="0" algn="l">
              <a:spcBef>
                <a:spcPts val="0"/>
              </a:spcBef>
              <a:buNone/>
              <a:defRPr b="0" i="0" sz="1800" u="none" cap="none" strike="noStrike">
                <a:solidFill>
                  <a:schemeClr val="dk1"/>
                </a:solidFill>
                <a:latin typeface="Verdana"/>
                <a:ea typeface="Verdana"/>
                <a:cs typeface="Verdana"/>
                <a:sym typeface="Verdana"/>
              </a:defRPr>
            </a:lvl7pPr>
            <a:lvl8pPr indent="0" lvl="7" marL="3200400" marR="0" rtl="0" algn="l">
              <a:spcBef>
                <a:spcPts val="0"/>
              </a:spcBef>
              <a:buNone/>
              <a:defRPr b="0" i="0" sz="1800" u="none" cap="none" strike="noStrike">
                <a:solidFill>
                  <a:schemeClr val="dk1"/>
                </a:solidFill>
                <a:latin typeface="Verdana"/>
                <a:ea typeface="Verdana"/>
                <a:cs typeface="Verdana"/>
                <a:sym typeface="Verdana"/>
              </a:defRPr>
            </a:lvl8pPr>
            <a:lvl9pPr indent="0" lvl="8" marL="3657600" marR="0" rtl="0" algn="l">
              <a:spcBef>
                <a:spcPts val="0"/>
              </a:spcBef>
              <a:buNone/>
              <a:defRPr b="0" i="0" sz="1800" u="none" cap="none" strike="noStrike">
                <a:solidFill>
                  <a:schemeClr val="dk1"/>
                </a:solidFill>
                <a:latin typeface="Verdana"/>
                <a:ea typeface="Verdana"/>
                <a:cs typeface="Verdana"/>
                <a:sym typeface="Verdana"/>
              </a:defRPr>
            </a:lvl9pPr>
          </a:lstStyle>
          <a:p/>
        </p:txBody>
      </p:sp>
      <p:sp>
        <p:nvSpPr>
          <p:cNvPr id="219" name="Shape 219"/>
          <p:cNvSpPr txBox="1"/>
          <p:nvPr>
            <p:ph idx="11" type="ftr"/>
          </p:nvPr>
        </p:nvSpPr>
        <p:spPr>
          <a:xfrm>
            <a:off x="3124200" y="4767262"/>
            <a:ext cx="2895600" cy="273900"/>
          </a:xfrm>
          <a:prstGeom prst="rect">
            <a:avLst/>
          </a:prstGeom>
          <a:noFill/>
          <a:ln>
            <a:noFill/>
          </a:ln>
        </p:spPr>
        <p:txBody>
          <a:bodyPr anchorCtr="0" anchor="ctr" bIns="91425" lIns="91425" rIns="91425" tIns="91425"/>
          <a:lstStyle>
            <a:lvl1pPr indent="0" lvl="0" marL="0" marR="0" rtl="0" algn="ctr">
              <a:spcBef>
                <a:spcPts val="0"/>
              </a:spcBef>
              <a:spcAft>
                <a:spcPts val="0"/>
              </a:spcAft>
              <a:buNone/>
              <a:defRPr sz="1200">
                <a:solidFill>
                  <a:srgbClr val="888888"/>
                </a:solidFill>
                <a:latin typeface="Verdana"/>
                <a:ea typeface="Verdana"/>
                <a:cs typeface="Verdana"/>
                <a:sym typeface="Verdana"/>
              </a:defRPr>
            </a:lvl1pPr>
            <a:lvl2pPr indent="0" lvl="1" marL="457200" marR="0" rtl="0" algn="l">
              <a:spcBef>
                <a:spcPts val="0"/>
              </a:spcBef>
              <a:spcAft>
                <a:spcPts val="0"/>
              </a:spcAft>
              <a:buNone/>
              <a:defRPr b="0" i="0" sz="1800" u="none" cap="none" strike="noStrike">
                <a:solidFill>
                  <a:schemeClr val="dk1"/>
                </a:solidFill>
                <a:latin typeface="Verdana"/>
                <a:ea typeface="Verdana"/>
                <a:cs typeface="Verdana"/>
                <a:sym typeface="Verdana"/>
              </a:defRPr>
            </a:lvl2pPr>
            <a:lvl3pPr indent="0" lvl="2" marL="914400" marR="0" rtl="0" algn="l">
              <a:spcBef>
                <a:spcPts val="0"/>
              </a:spcBef>
              <a:spcAft>
                <a:spcPts val="0"/>
              </a:spcAft>
              <a:buNone/>
              <a:defRPr b="0" i="0" sz="1800" u="none" cap="none" strike="noStrike">
                <a:solidFill>
                  <a:schemeClr val="dk1"/>
                </a:solidFill>
                <a:latin typeface="Verdana"/>
                <a:ea typeface="Verdana"/>
                <a:cs typeface="Verdana"/>
                <a:sym typeface="Verdana"/>
              </a:defRPr>
            </a:lvl3pPr>
            <a:lvl4pPr indent="0" lvl="3" marL="1371600" marR="0" rtl="0" algn="l">
              <a:spcBef>
                <a:spcPts val="0"/>
              </a:spcBef>
              <a:spcAft>
                <a:spcPts val="0"/>
              </a:spcAft>
              <a:buNone/>
              <a:defRPr b="0" i="0" sz="1800" u="none" cap="none" strike="noStrike">
                <a:solidFill>
                  <a:schemeClr val="dk1"/>
                </a:solidFill>
                <a:latin typeface="Verdana"/>
                <a:ea typeface="Verdana"/>
                <a:cs typeface="Verdana"/>
                <a:sym typeface="Verdana"/>
              </a:defRPr>
            </a:lvl4pPr>
            <a:lvl5pPr indent="0" lvl="4" marL="1828800" marR="0" rtl="0" algn="l">
              <a:spcBef>
                <a:spcPts val="0"/>
              </a:spcBef>
              <a:spcAft>
                <a:spcPts val="0"/>
              </a:spcAft>
              <a:buNone/>
              <a:defRPr b="0" i="0" sz="1800" u="none" cap="none" strike="noStrike">
                <a:solidFill>
                  <a:schemeClr val="dk1"/>
                </a:solidFill>
                <a:latin typeface="Verdana"/>
                <a:ea typeface="Verdana"/>
                <a:cs typeface="Verdana"/>
                <a:sym typeface="Verdana"/>
              </a:defRPr>
            </a:lvl5pPr>
            <a:lvl6pPr indent="0" lvl="5" marL="2286000" marR="0" rtl="0" algn="l">
              <a:spcBef>
                <a:spcPts val="0"/>
              </a:spcBef>
              <a:buNone/>
              <a:defRPr b="0" i="0" sz="1800" u="none" cap="none" strike="noStrike">
                <a:solidFill>
                  <a:schemeClr val="dk1"/>
                </a:solidFill>
                <a:latin typeface="Verdana"/>
                <a:ea typeface="Verdana"/>
                <a:cs typeface="Verdana"/>
                <a:sym typeface="Verdana"/>
              </a:defRPr>
            </a:lvl6pPr>
            <a:lvl7pPr indent="0" lvl="6" marL="2743200" marR="0" rtl="0" algn="l">
              <a:spcBef>
                <a:spcPts val="0"/>
              </a:spcBef>
              <a:buNone/>
              <a:defRPr b="0" i="0" sz="1800" u="none" cap="none" strike="noStrike">
                <a:solidFill>
                  <a:schemeClr val="dk1"/>
                </a:solidFill>
                <a:latin typeface="Verdana"/>
                <a:ea typeface="Verdana"/>
                <a:cs typeface="Verdana"/>
                <a:sym typeface="Verdana"/>
              </a:defRPr>
            </a:lvl7pPr>
            <a:lvl8pPr indent="0" lvl="7" marL="3200400" marR="0" rtl="0" algn="l">
              <a:spcBef>
                <a:spcPts val="0"/>
              </a:spcBef>
              <a:buNone/>
              <a:defRPr b="0" i="0" sz="1800" u="none" cap="none" strike="noStrike">
                <a:solidFill>
                  <a:schemeClr val="dk1"/>
                </a:solidFill>
                <a:latin typeface="Verdana"/>
                <a:ea typeface="Verdana"/>
                <a:cs typeface="Verdana"/>
                <a:sym typeface="Verdana"/>
              </a:defRPr>
            </a:lvl8pPr>
            <a:lvl9pPr indent="0" lvl="8" marL="3657600" marR="0" rtl="0" algn="l">
              <a:spcBef>
                <a:spcPts val="0"/>
              </a:spcBef>
              <a:buNone/>
              <a:defRPr b="0" i="0" sz="1800" u="none" cap="none" strike="noStrike">
                <a:solidFill>
                  <a:schemeClr val="dk1"/>
                </a:solidFill>
                <a:latin typeface="Verdana"/>
                <a:ea typeface="Verdana"/>
                <a:cs typeface="Verdana"/>
                <a:sym typeface="Verdana"/>
              </a:defRPr>
            </a:lvl9pPr>
          </a:lstStyle>
          <a:p/>
        </p:txBody>
      </p:sp>
      <p:sp>
        <p:nvSpPr>
          <p:cNvPr id="220" name="Shape 220"/>
          <p:cNvSpPr txBox="1"/>
          <p:nvPr>
            <p:ph idx="12" type="sldNum"/>
          </p:nvPr>
        </p:nvSpPr>
        <p:spPr>
          <a:xfrm>
            <a:off x="6553200" y="4767262"/>
            <a:ext cx="2133600" cy="273900"/>
          </a:xfrm>
          <a:prstGeom prst="rect">
            <a:avLst/>
          </a:prstGeom>
          <a:noFill/>
          <a:ln>
            <a:noFill/>
          </a:ln>
        </p:spPr>
        <p:txBody>
          <a:bodyPr anchorCtr="0" anchor="ctr" bIns="45700" lIns="91425" rIns="91425" tIns="45700">
            <a:noAutofit/>
          </a:bodyPr>
          <a:lstStyle/>
          <a:p>
            <a:pPr indent="0" lvl="0" marL="0" marR="0" rtl="0" algn="r">
              <a:spcBef>
                <a:spcPts val="0"/>
              </a:spcBef>
              <a:spcAft>
                <a:spcPts val="0"/>
              </a:spcAft>
              <a:buSzPct val="25000"/>
              <a:buNone/>
            </a:pPr>
            <a:fld id="{00000000-1234-1234-1234-123412341234}" type="slidenum">
              <a:rPr lang="nl-NL" sz="1200">
                <a:solidFill>
                  <a:srgbClr val="888888"/>
                </a:solidFill>
                <a:latin typeface="Verdana"/>
                <a:ea typeface="Verdana"/>
                <a:cs typeface="Verdana"/>
                <a:sym typeface="Verdana"/>
              </a:rPr>
              <a:t>‹#›</a:t>
            </a:fld>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TxTwoObj">
  <p:cSld name="Vergelijking">
    <p:spTree>
      <p:nvGrpSpPr>
        <p:cNvPr id="221" name="Shape 221"/>
        <p:cNvGrpSpPr/>
        <p:nvPr/>
      </p:nvGrpSpPr>
      <p:grpSpPr>
        <a:xfrm>
          <a:off x="0" y="0"/>
          <a:ext cx="0" cy="0"/>
          <a:chOff x="0" y="0"/>
          <a:chExt cx="0" cy="0"/>
        </a:xfrm>
      </p:grpSpPr>
      <p:sp>
        <p:nvSpPr>
          <p:cNvPr id="222" name="Shape 222"/>
          <p:cNvSpPr txBox="1"/>
          <p:nvPr>
            <p:ph type="title"/>
          </p:nvPr>
        </p:nvSpPr>
        <p:spPr>
          <a:xfrm>
            <a:off x="457200" y="205978"/>
            <a:ext cx="8229600" cy="857400"/>
          </a:xfrm>
          <a:prstGeom prst="rect">
            <a:avLst/>
          </a:prstGeom>
          <a:noFill/>
          <a:ln>
            <a:noFill/>
          </a:ln>
        </p:spPr>
        <p:txBody>
          <a:bodyPr anchorCtr="0" anchor="ctr" bIns="91425" lIns="91425" rIns="91425" tIns="91425"/>
          <a:lstStyle>
            <a:lvl1pPr indent="0" lvl="0" marL="0" marR="0" rtl="0" algn="ctr">
              <a:spcBef>
                <a:spcPts val="0"/>
              </a:spcBef>
              <a:spcAft>
                <a:spcPts val="0"/>
              </a:spcAft>
              <a:buNone/>
              <a:defRPr b="0" i="0" sz="4400" u="none" cap="none" strike="noStrike">
                <a:solidFill>
                  <a:schemeClr val="dk1"/>
                </a:solidFill>
                <a:latin typeface="Verdana"/>
                <a:ea typeface="Verdana"/>
                <a:cs typeface="Verdana"/>
                <a:sym typeface="Verdana"/>
              </a:defRPr>
            </a:lvl1pPr>
            <a:lvl2pPr indent="0" lvl="1" marL="0" marR="0" rtl="0" algn="ctr">
              <a:spcBef>
                <a:spcPts val="0"/>
              </a:spcBef>
              <a:spcAft>
                <a:spcPts val="0"/>
              </a:spcAft>
              <a:buNone/>
              <a:defRPr b="0" i="0" sz="4400" u="none" cap="none" strike="noStrike">
                <a:solidFill>
                  <a:schemeClr val="dk1"/>
                </a:solidFill>
                <a:latin typeface="Verdana"/>
                <a:ea typeface="Verdana"/>
                <a:cs typeface="Verdana"/>
                <a:sym typeface="Verdana"/>
              </a:defRPr>
            </a:lvl2pPr>
            <a:lvl3pPr indent="0" lvl="2" marL="0" marR="0" rtl="0" algn="ctr">
              <a:spcBef>
                <a:spcPts val="0"/>
              </a:spcBef>
              <a:spcAft>
                <a:spcPts val="0"/>
              </a:spcAft>
              <a:buNone/>
              <a:defRPr b="0" i="0" sz="4400" u="none" cap="none" strike="noStrike">
                <a:solidFill>
                  <a:schemeClr val="dk1"/>
                </a:solidFill>
                <a:latin typeface="Verdana"/>
                <a:ea typeface="Verdana"/>
                <a:cs typeface="Verdana"/>
                <a:sym typeface="Verdana"/>
              </a:defRPr>
            </a:lvl3pPr>
            <a:lvl4pPr indent="0" lvl="3" marL="0" marR="0" rtl="0" algn="ctr">
              <a:spcBef>
                <a:spcPts val="0"/>
              </a:spcBef>
              <a:spcAft>
                <a:spcPts val="0"/>
              </a:spcAft>
              <a:buNone/>
              <a:defRPr b="0" i="0" sz="4400" u="none" cap="none" strike="noStrike">
                <a:solidFill>
                  <a:schemeClr val="dk1"/>
                </a:solidFill>
                <a:latin typeface="Verdana"/>
                <a:ea typeface="Verdana"/>
                <a:cs typeface="Verdana"/>
                <a:sym typeface="Verdana"/>
              </a:defRPr>
            </a:lvl4pPr>
            <a:lvl5pPr indent="0" lvl="4" marL="0" marR="0" rtl="0" algn="ctr">
              <a:spcBef>
                <a:spcPts val="0"/>
              </a:spcBef>
              <a:spcAft>
                <a:spcPts val="0"/>
              </a:spcAft>
              <a:buNone/>
              <a:defRPr b="0" i="0" sz="4400" u="none" cap="none" strike="noStrike">
                <a:solidFill>
                  <a:schemeClr val="dk1"/>
                </a:solidFill>
                <a:latin typeface="Verdana"/>
                <a:ea typeface="Verdana"/>
                <a:cs typeface="Verdana"/>
                <a:sym typeface="Verdana"/>
              </a:defRPr>
            </a:lvl5pPr>
            <a:lvl6pPr indent="0" lvl="5" marL="457200" marR="0" rtl="0" algn="ctr">
              <a:spcBef>
                <a:spcPts val="0"/>
              </a:spcBef>
              <a:spcAft>
                <a:spcPts val="0"/>
              </a:spcAft>
              <a:buNone/>
              <a:defRPr b="0" i="0" sz="4400" u="none" cap="none" strike="noStrike">
                <a:solidFill>
                  <a:schemeClr val="dk1"/>
                </a:solidFill>
                <a:latin typeface="Verdana"/>
                <a:ea typeface="Verdana"/>
                <a:cs typeface="Verdana"/>
                <a:sym typeface="Verdana"/>
              </a:defRPr>
            </a:lvl6pPr>
            <a:lvl7pPr indent="0" lvl="6" marL="914400" marR="0" rtl="0" algn="ctr">
              <a:spcBef>
                <a:spcPts val="0"/>
              </a:spcBef>
              <a:spcAft>
                <a:spcPts val="0"/>
              </a:spcAft>
              <a:buNone/>
              <a:defRPr b="0" i="0" sz="4400" u="none" cap="none" strike="noStrike">
                <a:solidFill>
                  <a:schemeClr val="dk1"/>
                </a:solidFill>
                <a:latin typeface="Verdana"/>
                <a:ea typeface="Verdana"/>
                <a:cs typeface="Verdana"/>
                <a:sym typeface="Verdana"/>
              </a:defRPr>
            </a:lvl7pPr>
            <a:lvl8pPr indent="0" lvl="7" marL="1371600" marR="0" rtl="0" algn="ctr">
              <a:spcBef>
                <a:spcPts val="0"/>
              </a:spcBef>
              <a:spcAft>
                <a:spcPts val="0"/>
              </a:spcAft>
              <a:buNone/>
              <a:defRPr b="0" i="0" sz="4400" u="none" cap="none" strike="noStrike">
                <a:solidFill>
                  <a:schemeClr val="dk1"/>
                </a:solidFill>
                <a:latin typeface="Verdana"/>
                <a:ea typeface="Verdana"/>
                <a:cs typeface="Verdana"/>
                <a:sym typeface="Verdana"/>
              </a:defRPr>
            </a:lvl8pPr>
            <a:lvl9pPr indent="0" lvl="8" marL="1828800" marR="0" rtl="0" algn="ctr">
              <a:spcBef>
                <a:spcPts val="0"/>
              </a:spcBef>
              <a:spcAft>
                <a:spcPts val="0"/>
              </a:spcAft>
              <a:buNone/>
              <a:defRPr b="0" i="0" sz="4400" u="none" cap="none" strike="noStrike">
                <a:solidFill>
                  <a:schemeClr val="dk1"/>
                </a:solidFill>
                <a:latin typeface="Verdana"/>
                <a:ea typeface="Verdana"/>
                <a:cs typeface="Verdana"/>
                <a:sym typeface="Verdana"/>
              </a:defRPr>
            </a:lvl9pPr>
          </a:lstStyle>
          <a:p/>
        </p:txBody>
      </p:sp>
      <p:sp>
        <p:nvSpPr>
          <p:cNvPr id="223" name="Shape 223"/>
          <p:cNvSpPr txBox="1"/>
          <p:nvPr>
            <p:ph idx="1" type="body"/>
          </p:nvPr>
        </p:nvSpPr>
        <p:spPr>
          <a:xfrm>
            <a:off x="457200" y="1151334"/>
            <a:ext cx="4040100" cy="480000"/>
          </a:xfrm>
          <a:prstGeom prst="rect">
            <a:avLst/>
          </a:prstGeom>
          <a:noFill/>
          <a:ln>
            <a:noFill/>
          </a:ln>
        </p:spPr>
        <p:txBody>
          <a:bodyPr anchorCtr="0" anchor="b" bIns="91425" lIns="91425" rIns="91425" tIns="91425"/>
          <a:lstStyle>
            <a:lvl1pPr indent="0" lvl="0" marL="0" marR="0" rtl="0" algn="l">
              <a:spcBef>
                <a:spcPts val="480"/>
              </a:spcBef>
              <a:spcAft>
                <a:spcPts val="0"/>
              </a:spcAft>
              <a:buClr>
                <a:schemeClr val="dk1"/>
              </a:buClr>
              <a:buFont typeface="Arial"/>
              <a:buNone/>
              <a:defRPr b="1" i="0" sz="2400" u="none" cap="none" strike="noStrike">
                <a:solidFill>
                  <a:schemeClr val="dk1"/>
                </a:solidFill>
                <a:latin typeface="Verdana"/>
                <a:ea typeface="Verdana"/>
                <a:cs typeface="Verdana"/>
                <a:sym typeface="Verdana"/>
              </a:defRPr>
            </a:lvl1pPr>
            <a:lvl2pPr indent="0" lvl="1" marL="457200" marR="0" rtl="0" algn="l">
              <a:spcBef>
                <a:spcPts val="400"/>
              </a:spcBef>
              <a:spcAft>
                <a:spcPts val="0"/>
              </a:spcAft>
              <a:buClr>
                <a:schemeClr val="dk1"/>
              </a:buClr>
              <a:buFont typeface="Arial"/>
              <a:buNone/>
              <a:defRPr b="1" i="0" sz="2000" u="none" cap="none" strike="noStrike">
                <a:solidFill>
                  <a:schemeClr val="dk1"/>
                </a:solidFill>
                <a:latin typeface="Verdana"/>
                <a:ea typeface="Verdana"/>
                <a:cs typeface="Verdana"/>
                <a:sym typeface="Verdana"/>
              </a:defRPr>
            </a:lvl2pPr>
            <a:lvl3pPr indent="0" lvl="2" marL="914400" marR="0" rtl="0" algn="l">
              <a:spcBef>
                <a:spcPts val="360"/>
              </a:spcBef>
              <a:spcAft>
                <a:spcPts val="0"/>
              </a:spcAft>
              <a:buClr>
                <a:schemeClr val="dk1"/>
              </a:buClr>
              <a:buFont typeface="Arial"/>
              <a:buNone/>
              <a:defRPr b="1" i="0" sz="1800" u="none" cap="none" strike="noStrike">
                <a:solidFill>
                  <a:schemeClr val="dk1"/>
                </a:solidFill>
                <a:latin typeface="Verdana"/>
                <a:ea typeface="Verdana"/>
                <a:cs typeface="Verdana"/>
                <a:sym typeface="Verdana"/>
              </a:defRPr>
            </a:lvl3pPr>
            <a:lvl4pPr indent="0" lvl="3" marL="1371600" marR="0" rtl="0" algn="l">
              <a:spcBef>
                <a:spcPts val="320"/>
              </a:spcBef>
              <a:spcAft>
                <a:spcPts val="0"/>
              </a:spcAft>
              <a:buClr>
                <a:schemeClr val="dk1"/>
              </a:buClr>
              <a:buFont typeface="Arial"/>
              <a:buNone/>
              <a:defRPr b="1" i="0" sz="1600" u="none" cap="none" strike="noStrike">
                <a:solidFill>
                  <a:schemeClr val="dk1"/>
                </a:solidFill>
                <a:latin typeface="Verdana"/>
                <a:ea typeface="Verdana"/>
                <a:cs typeface="Verdana"/>
                <a:sym typeface="Verdana"/>
              </a:defRPr>
            </a:lvl4pPr>
            <a:lvl5pPr indent="0" lvl="4" marL="1828800" marR="0" rtl="0" algn="l">
              <a:spcBef>
                <a:spcPts val="320"/>
              </a:spcBef>
              <a:spcAft>
                <a:spcPts val="0"/>
              </a:spcAft>
              <a:buClr>
                <a:schemeClr val="dk1"/>
              </a:buClr>
              <a:buFont typeface="Arial"/>
              <a:buNone/>
              <a:defRPr b="1" i="0" sz="1600" u="none" cap="none" strike="noStrike">
                <a:solidFill>
                  <a:schemeClr val="dk1"/>
                </a:solidFill>
                <a:latin typeface="Verdana"/>
                <a:ea typeface="Verdana"/>
                <a:cs typeface="Verdana"/>
                <a:sym typeface="Verdana"/>
              </a:defRPr>
            </a:lvl5pPr>
            <a:lvl6pPr indent="0" lvl="5" marL="2286000" marR="0" rtl="0" algn="l">
              <a:spcBef>
                <a:spcPts val="320"/>
              </a:spcBef>
              <a:buClr>
                <a:schemeClr val="dk1"/>
              </a:buClr>
              <a:buFont typeface="Arial"/>
              <a:buNone/>
              <a:defRPr b="1" i="0" sz="1600" u="none" cap="none" strike="noStrike">
                <a:solidFill>
                  <a:schemeClr val="dk1"/>
                </a:solidFill>
                <a:latin typeface="Verdana"/>
                <a:ea typeface="Verdana"/>
                <a:cs typeface="Verdana"/>
                <a:sym typeface="Verdana"/>
              </a:defRPr>
            </a:lvl6pPr>
            <a:lvl7pPr indent="0" lvl="6" marL="2743200" marR="0" rtl="0" algn="l">
              <a:spcBef>
                <a:spcPts val="320"/>
              </a:spcBef>
              <a:buClr>
                <a:schemeClr val="dk1"/>
              </a:buClr>
              <a:buFont typeface="Arial"/>
              <a:buNone/>
              <a:defRPr b="1" i="0" sz="1600" u="none" cap="none" strike="noStrike">
                <a:solidFill>
                  <a:schemeClr val="dk1"/>
                </a:solidFill>
                <a:latin typeface="Verdana"/>
                <a:ea typeface="Verdana"/>
                <a:cs typeface="Verdana"/>
                <a:sym typeface="Verdana"/>
              </a:defRPr>
            </a:lvl7pPr>
            <a:lvl8pPr indent="0" lvl="7" marL="3200400" marR="0" rtl="0" algn="l">
              <a:spcBef>
                <a:spcPts val="320"/>
              </a:spcBef>
              <a:buClr>
                <a:schemeClr val="dk1"/>
              </a:buClr>
              <a:buFont typeface="Arial"/>
              <a:buNone/>
              <a:defRPr b="1" i="0" sz="1600" u="none" cap="none" strike="noStrike">
                <a:solidFill>
                  <a:schemeClr val="dk1"/>
                </a:solidFill>
                <a:latin typeface="Verdana"/>
                <a:ea typeface="Verdana"/>
                <a:cs typeface="Verdana"/>
                <a:sym typeface="Verdana"/>
              </a:defRPr>
            </a:lvl8pPr>
            <a:lvl9pPr indent="0" lvl="8" marL="3657600" marR="0" rtl="0" algn="l">
              <a:spcBef>
                <a:spcPts val="320"/>
              </a:spcBef>
              <a:buClr>
                <a:schemeClr val="dk1"/>
              </a:buClr>
              <a:buFont typeface="Arial"/>
              <a:buNone/>
              <a:defRPr b="1" i="0" sz="1600" u="none" cap="none" strike="noStrike">
                <a:solidFill>
                  <a:schemeClr val="dk1"/>
                </a:solidFill>
                <a:latin typeface="Verdana"/>
                <a:ea typeface="Verdana"/>
                <a:cs typeface="Verdana"/>
                <a:sym typeface="Verdana"/>
              </a:defRPr>
            </a:lvl9pPr>
          </a:lstStyle>
          <a:p/>
        </p:txBody>
      </p:sp>
      <p:sp>
        <p:nvSpPr>
          <p:cNvPr id="224" name="Shape 224"/>
          <p:cNvSpPr txBox="1"/>
          <p:nvPr>
            <p:ph idx="2" type="body"/>
          </p:nvPr>
        </p:nvSpPr>
        <p:spPr>
          <a:xfrm>
            <a:off x="457200" y="1631156"/>
            <a:ext cx="4040100" cy="2963400"/>
          </a:xfrm>
          <a:prstGeom prst="rect">
            <a:avLst/>
          </a:prstGeom>
          <a:noFill/>
          <a:ln>
            <a:noFill/>
          </a:ln>
        </p:spPr>
        <p:txBody>
          <a:bodyPr anchorCtr="0" anchor="t" bIns="91425" lIns="91425" rIns="91425" tIns="91425"/>
          <a:lstStyle>
            <a:lvl1pPr indent="-190500" lvl="0" marL="342900" marR="0" rtl="0" algn="l">
              <a:spcBef>
                <a:spcPts val="480"/>
              </a:spcBef>
              <a:spcAft>
                <a:spcPts val="0"/>
              </a:spcAft>
              <a:buClr>
                <a:schemeClr val="dk1"/>
              </a:buClr>
              <a:buSzPct val="100000"/>
              <a:buFont typeface="Arial"/>
              <a:buChar char="•"/>
              <a:defRPr b="0" i="0" sz="2400" u="none" cap="none" strike="noStrike">
                <a:solidFill>
                  <a:schemeClr val="dk1"/>
                </a:solidFill>
                <a:latin typeface="Verdana"/>
                <a:ea typeface="Verdana"/>
                <a:cs typeface="Verdana"/>
                <a:sym typeface="Verdana"/>
              </a:defRPr>
            </a:lvl1pPr>
            <a:lvl2pPr indent="-158750" lvl="1" marL="742950" marR="0" rtl="0" algn="l">
              <a:spcBef>
                <a:spcPts val="400"/>
              </a:spcBef>
              <a:spcAft>
                <a:spcPts val="0"/>
              </a:spcAft>
              <a:buClr>
                <a:schemeClr val="dk1"/>
              </a:buClr>
              <a:buSzPct val="100000"/>
              <a:buFont typeface="Arial"/>
              <a:buChar char="–"/>
              <a:defRPr b="0" i="0" sz="2000" u="none" cap="none" strike="noStrike">
                <a:solidFill>
                  <a:schemeClr val="dk1"/>
                </a:solidFill>
                <a:latin typeface="Verdana"/>
                <a:ea typeface="Verdana"/>
                <a:cs typeface="Verdana"/>
                <a:sym typeface="Verdana"/>
              </a:defRPr>
            </a:lvl2pPr>
            <a:lvl3pPr indent="-114300" lvl="2" marL="1143000" marR="0" rtl="0" algn="l">
              <a:spcBef>
                <a:spcPts val="360"/>
              </a:spcBef>
              <a:spcAft>
                <a:spcPts val="0"/>
              </a:spcAft>
              <a:buClr>
                <a:schemeClr val="dk1"/>
              </a:buClr>
              <a:buSzPct val="100000"/>
              <a:buFont typeface="Arial"/>
              <a:buChar char="•"/>
              <a:defRPr b="0" i="0" sz="1800" u="none" cap="none" strike="noStrike">
                <a:solidFill>
                  <a:schemeClr val="dk1"/>
                </a:solidFill>
                <a:latin typeface="Verdana"/>
                <a:ea typeface="Verdana"/>
                <a:cs typeface="Verdana"/>
                <a:sym typeface="Verdana"/>
              </a:defRPr>
            </a:lvl3pPr>
            <a:lvl4pPr indent="-127000" lvl="3" marL="1600200" marR="0" rtl="0" algn="l">
              <a:spcBef>
                <a:spcPts val="320"/>
              </a:spcBef>
              <a:spcAft>
                <a:spcPts val="0"/>
              </a:spcAft>
              <a:buClr>
                <a:schemeClr val="dk1"/>
              </a:buClr>
              <a:buSzPct val="100000"/>
              <a:buFont typeface="Arial"/>
              <a:buChar char="–"/>
              <a:defRPr b="0" i="0" sz="1600" u="none" cap="none" strike="noStrike">
                <a:solidFill>
                  <a:schemeClr val="dk1"/>
                </a:solidFill>
                <a:latin typeface="Verdana"/>
                <a:ea typeface="Verdana"/>
                <a:cs typeface="Verdana"/>
                <a:sym typeface="Verdana"/>
              </a:defRPr>
            </a:lvl4pPr>
            <a:lvl5pPr indent="-127000" lvl="4" marL="2057400" marR="0" rtl="0" algn="l">
              <a:spcBef>
                <a:spcPts val="320"/>
              </a:spcBef>
              <a:spcAft>
                <a:spcPts val="0"/>
              </a:spcAft>
              <a:buClr>
                <a:schemeClr val="dk1"/>
              </a:buClr>
              <a:buSzPct val="100000"/>
              <a:buFont typeface="Arial"/>
              <a:buChar char="»"/>
              <a:defRPr b="0" i="0" sz="1600" u="none" cap="none" strike="noStrike">
                <a:solidFill>
                  <a:schemeClr val="dk1"/>
                </a:solidFill>
                <a:latin typeface="Verdana"/>
                <a:ea typeface="Verdana"/>
                <a:cs typeface="Verdana"/>
                <a:sym typeface="Verdana"/>
              </a:defRPr>
            </a:lvl5pPr>
            <a:lvl6pPr indent="-127000" lvl="5" marL="2514600" marR="0" rtl="0" algn="l">
              <a:spcBef>
                <a:spcPts val="320"/>
              </a:spcBef>
              <a:buClr>
                <a:schemeClr val="dk1"/>
              </a:buClr>
              <a:buSzPct val="100000"/>
              <a:buFont typeface="Arial"/>
              <a:buChar char="•"/>
              <a:defRPr b="0" i="0" sz="1600" u="none" cap="none" strike="noStrike">
                <a:solidFill>
                  <a:schemeClr val="dk1"/>
                </a:solidFill>
                <a:latin typeface="Verdana"/>
                <a:ea typeface="Verdana"/>
                <a:cs typeface="Verdana"/>
                <a:sym typeface="Verdana"/>
              </a:defRPr>
            </a:lvl6pPr>
            <a:lvl7pPr indent="-127000" lvl="6" marL="2971800" marR="0" rtl="0" algn="l">
              <a:spcBef>
                <a:spcPts val="320"/>
              </a:spcBef>
              <a:buClr>
                <a:schemeClr val="dk1"/>
              </a:buClr>
              <a:buSzPct val="100000"/>
              <a:buFont typeface="Arial"/>
              <a:buChar char="•"/>
              <a:defRPr b="0" i="0" sz="1600" u="none" cap="none" strike="noStrike">
                <a:solidFill>
                  <a:schemeClr val="dk1"/>
                </a:solidFill>
                <a:latin typeface="Verdana"/>
                <a:ea typeface="Verdana"/>
                <a:cs typeface="Verdana"/>
                <a:sym typeface="Verdana"/>
              </a:defRPr>
            </a:lvl7pPr>
            <a:lvl8pPr indent="-127000" lvl="7" marL="3429000" marR="0" rtl="0" algn="l">
              <a:spcBef>
                <a:spcPts val="320"/>
              </a:spcBef>
              <a:buClr>
                <a:schemeClr val="dk1"/>
              </a:buClr>
              <a:buSzPct val="100000"/>
              <a:buFont typeface="Arial"/>
              <a:buChar char="•"/>
              <a:defRPr b="0" i="0" sz="1600" u="none" cap="none" strike="noStrike">
                <a:solidFill>
                  <a:schemeClr val="dk1"/>
                </a:solidFill>
                <a:latin typeface="Verdana"/>
                <a:ea typeface="Verdana"/>
                <a:cs typeface="Verdana"/>
                <a:sym typeface="Verdana"/>
              </a:defRPr>
            </a:lvl8pPr>
            <a:lvl9pPr indent="-127000" lvl="8" marL="3886200" marR="0" rtl="0" algn="l">
              <a:spcBef>
                <a:spcPts val="320"/>
              </a:spcBef>
              <a:buClr>
                <a:schemeClr val="dk1"/>
              </a:buClr>
              <a:buSzPct val="100000"/>
              <a:buFont typeface="Arial"/>
              <a:buChar char="•"/>
              <a:defRPr b="0" i="0" sz="1600" u="none" cap="none" strike="noStrike">
                <a:solidFill>
                  <a:schemeClr val="dk1"/>
                </a:solidFill>
                <a:latin typeface="Verdana"/>
                <a:ea typeface="Verdana"/>
                <a:cs typeface="Verdana"/>
                <a:sym typeface="Verdana"/>
              </a:defRPr>
            </a:lvl9pPr>
          </a:lstStyle>
          <a:p/>
        </p:txBody>
      </p:sp>
      <p:sp>
        <p:nvSpPr>
          <p:cNvPr id="225" name="Shape 225"/>
          <p:cNvSpPr txBox="1"/>
          <p:nvPr>
            <p:ph idx="3" type="body"/>
          </p:nvPr>
        </p:nvSpPr>
        <p:spPr>
          <a:xfrm>
            <a:off x="4645025" y="1151334"/>
            <a:ext cx="4041900" cy="480000"/>
          </a:xfrm>
          <a:prstGeom prst="rect">
            <a:avLst/>
          </a:prstGeom>
          <a:noFill/>
          <a:ln>
            <a:noFill/>
          </a:ln>
        </p:spPr>
        <p:txBody>
          <a:bodyPr anchorCtr="0" anchor="b" bIns="91425" lIns="91425" rIns="91425" tIns="91425"/>
          <a:lstStyle>
            <a:lvl1pPr indent="0" lvl="0" marL="0" marR="0" rtl="0" algn="l">
              <a:spcBef>
                <a:spcPts val="480"/>
              </a:spcBef>
              <a:spcAft>
                <a:spcPts val="0"/>
              </a:spcAft>
              <a:buClr>
                <a:schemeClr val="dk1"/>
              </a:buClr>
              <a:buFont typeface="Arial"/>
              <a:buNone/>
              <a:defRPr b="1" i="0" sz="2400" u="none" cap="none" strike="noStrike">
                <a:solidFill>
                  <a:schemeClr val="dk1"/>
                </a:solidFill>
                <a:latin typeface="Verdana"/>
                <a:ea typeface="Verdana"/>
                <a:cs typeface="Verdana"/>
                <a:sym typeface="Verdana"/>
              </a:defRPr>
            </a:lvl1pPr>
            <a:lvl2pPr indent="0" lvl="1" marL="457200" marR="0" rtl="0" algn="l">
              <a:spcBef>
                <a:spcPts val="400"/>
              </a:spcBef>
              <a:spcAft>
                <a:spcPts val="0"/>
              </a:spcAft>
              <a:buClr>
                <a:schemeClr val="dk1"/>
              </a:buClr>
              <a:buFont typeface="Arial"/>
              <a:buNone/>
              <a:defRPr b="1" i="0" sz="2000" u="none" cap="none" strike="noStrike">
                <a:solidFill>
                  <a:schemeClr val="dk1"/>
                </a:solidFill>
                <a:latin typeface="Verdana"/>
                <a:ea typeface="Verdana"/>
                <a:cs typeface="Verdana"/>
                <a:sym typeface="Verdana"/>
              </a:defRPr>
            </a:lvl2pPr>
            <a:lvl3pPr indent="0" lvl="2" marL="914400" marR="0" rtl="0" algn="l">
              <a:spcBef>
                <a:spcPts val="360"/>
              </a:spcBef>
              <a:spcAft>
                <a:spcPts val="0"/>
              </a:spcAft>
              <a:buClr>
                <a:schemeClr val="dk1"/>
              </a:buClr>
              <a:buFont typeface="Arial"/>
              <a:buNone/>
              <a:defRPr b="1" i="0" sz="1800" u="none" cap="none" strike="noStrike">
                <a:solidFill>
                  <a:schemeClr val="dk1"/>
                </a:solidFill>
                <a:latin typeface="Verdana"/>
                <a:ea typeface="Verdana"/>
                <a:cs typeface="Verdana"/>
                <a:sym typeface="Verdana"/>
              </a:defRPr>
            </a:lvl3pPr>
            <a:lvl4pPr indent="0" lvl="3" marL="1371600" marR="0" rtl="0" algn="l">
              <a:spcBef>
                <a:spcPts val="320"/>
              </a:spcBef>
              <a:spcAft>
                <a:spcPts val="0"/>
              </a:spcAft>
              <a:buClr>
                <a:schemeClr val="dk1"/>
              </a:buClr>
              <a:buFont typeface="Arial"/>
              <a:buNone/>
              <a:defRPr b="1" i="0" sz="1600" u="none" cap="none" strike="noStrike">
                <a:solidFill>
                  <a:schemeClr val="dk1"/>
                </a:solidFill>
                <a:latin typeface="Verdana"/>
                <a:ea typeface="Verdana"/>
                <a:cs typeface="Verdana"/>
                <a:sym typeface="Verdana"/>
              </a:defRPr>
            </a:lvl4pPr>
            <a:lvl5pPr indent="0" lvl="4" marL="1828800" marR="0" rtl="0" algn="l">
              <a:spcBef>
                <a:spcPts val="320"/>
              </a:spcBef>
              <a:spcAft>
                <a:spcPts val="0"/>
              </a:spcAft>
              <a:buClr>
                <a:schemeClr val="dk1"/>
              </a:buClr>
              <a:buFont typeface="Arial"/>
              <a:buNone/>
              <a:defRPr b="1" i="0" sz="1600" u="none" cap="none" strike="noStrike">
                <a:solidFill>
                  <a:schemeClr val="dk1"/>
                </a:solidFill>
                <a:latin typeface="Verdana"/>
                <a:ea typeface="Verdana"/>
                <a:cs typeface="Verdana"/>
                <a:sym typeface="Verdana"/>
              </a:defRPr>
            </a:lvl5pPr>
            <a:lvl6pPr indent="0" lvl="5" marL="2286000" marR="0" rtl="0" algn="l">
              <a:spcBef>
                <a:spcPts val="320"/>
              </a:spcBef>
              <a:buClr>
                <a:schemeClr val="dk1"/>
              </a:buClr>
              <a:buFont typeface="Arial"/>
              <a:buNone/>
              <a:defRPr b="1" i="0" sz="1600" u="none" cap="none" strike="noStrike">
                <a:solidFill>
                  <a:schemeClr val="dk1"/>
                </a:solidFill>
                <a:latin typeface="Verdana"/>
                <a:ea typeface="Verdana"/>
                <a:cs typeface="Verdana"/>
                <a:sym typeface="Verdana"/>
              </a:defRPr>
            </a:lvl6pPr>
            <a:lvl7pPr indent="0" lvl="6" marL="2743200" marR="0" rtl="0" algn="l">
              <a:spcBef>
                <a:spcPts val="320"/>
              </a:spcBef>
              <a:buClr>
                <a:schemeClr val="dk1"/>
              </a:buClr>
              <a:buFont typeface="Arial"/>
              <a:buNone/>
              <a:defRPr b="1" i="0" sz="1600" u="none" cap="none" strike="noStrike">
                <a:solidFill>
                  <a:schemeClr val="dk1"/>
                </a:solidFill>
                <a:latin typeface="Verdana"/>
                <a:ea typeface="Verdana"/>
                <a:cs typeface="Verdana"/>
                <a:sym typeface="Verdana"/>
              </a:defRPr>
            </a:lvl7pPr>
            <a:lvl8pPr indent="0" lvl="7" marL="3200400" marR="0" rtl="0" algn="l">
              <a:spcBef>
                <a:spcPts val="320"/>
              </a:spcBef>
              <a:buClr>
                <a:schemeClr val="dk1"/>
              </a:buClr>
              <a:buFont typeface="Arial"/>
              <a:buNone/>
              <a:defRPr b="1" i="0" sz="1600" u="none" cap="none" strike="noStrike">
                <a:solidFill>
                  <a:schemeClr val="dk1"/>
                </a:solidFill>
                <a:latin typeface="Verdana"/>
                <a:ea typeface="Verdana"/>
                <a:cs typeface="Verdana"/>
                <a:sym typeface="Verdana"/>
              </a:defRPr>
            </a:lvl8pPr>
            <a:lvl9pPr indent="0" lvl="8" marL="3657600" marR="0" rtl="0" algn="l">
              <a:spcBef>
                <a:spcPts val="320"/>
              </a:spcBef>
              <a:buClr>
                <a:schemeClr val="dk1"/>
              </a:buClr>
              <a:buFont typeface="Arial"/>
              <a:buNone/>
              <a:defRPr b="1" i="0" sz="1600" u="none" cap="none" strike="noStrike">
                <a:solidFill>
                  <a:schemeClr val="dk1"/>
                </a:solidFill>
                <a:latin typeface="Verdana"/>
                <a:ea typeface="Verdana"/>
                <a:cs typeface="Verdana"/>
                <a:sym typeface="Verdana"/>
              </a:defRPr>
            </a:lvl9pPr>
          </a:lstStyle>
          <a:p/>
        </p:txBody>
      </p:sp>
      <p:sp>
        <p:nvSpPr>
          <p:cNvPr id="226" name="Shape 226"/>
          <p:cNvSpPr txBox="1"/>
          <p:nvPr>
            <p:ph idx="4" type="body"/>
          </p:nvPr>
        </p:nvSpPr>
        <p:spPr>
          <a:xfrm>
            <a:off x="4645025" y="1631156"/>
            <a:ext cx="4041900" cy="2963400"/>
          </a:xfrm>
          <a:prstGeom prst="rect">
            <a:avLst/>
          </a:prstGeom>
          <a:noFill/>
          <a:ln>
            <a:noFill/>
          </a:ln>
        </p:spPr>
        <p:txBody>
          <a:bodyPr anchorCtr="0" anchor="t" bIns="91425" lIns="91425" rIns="91425" tIns="91425"/>
          <a:lstStyle>
            <a:lvl1pPr indent="-190500" lvl="0" marL="342900" marR="0" rtl="0" algn="l">
              <a:spcBef>
                <a:spcPts val="480"/>
              </a:spcBef>
              <a:spcAft>
                <a:spcPts val="0"/>
              </a:spcAft>
              <a:buClr>
                <a:schemeClr val="dk1"/>
              </a:buClr>
              <a:buSzPct val="100000"/>
              <a:buFont typeface="Arial"/>
              <a:buChar char="•"/>
              <a:defRPr b="0" i="0" sz="2400" u="none" cap="none" strike="noStrike">
                <a:solidFill>
                  <a:schemeClr val="dk1"/>
                </a:solidFill>
                <a:latin typeface="Verdana"/>
                <a:ea typeface="Verdana"/>
                <a:cs typeface="Verdana"/>
                <a:sym typeface="Verdana"/>
              </a:defRPr>
            </a:lvl1pPr>
            <a:lvl2pPr indent="-158750" lvl="1" marL="742950" marR="0" rtl="0" algn="l">
              <a:spcBef>
                <a:spcPts val="400"/>
              </a:spcBef>
              <a:spcAft>
                <a:spcPts val="0"/>
              </a:spcAft>
              <a:buClr>
                <a:schemeClr val="dk1"/>
              </a:buClr>
              <a:buSzPct val="100000"/>
              <a:buFont typeface="Arial"/>
              <a:buChar char="–"/>
              <a:defRPr b="0" i="0" sz="2000" u="none" cap="none" strike="noStrike">
                <a:solidFill>
                  <a:schemeClr val="dk1"/>
                </a:solidFill>
                <a:latin typeface="Verdana"/>
                <a:ea typeface="Verdana"/>
                <a:cs typeface="Verdana"/>
                <a:sym typeface="Verdana"/>
              </a:defRPr>
            </a:lvl2pPr>
            <a:lvl3pPr indent="-114300" lvl="2" marL="1143000" marR="0" rtl="0" algn="l">
              <a:spcBef>
                <a:spcPts val="360"/>
              </a:spcBef>
              <a:spcAft>
                <a:spcPts val="0"/>
              </a:spcAft>
              <a:buClr>
                <a:schemeClr val="dk1"/>
              </a:buClr>
              <a:buSzPct val="100000"/>
              <a:buFont typeface="Arial"/>
              <a:buChar char="•"/>
              <a:defRPr b="0" i="0" sz="1800" u="none" cap="none" strike="noStrike">
                <a:solidFill>
                  <a:schemeClr val="dk1"/>
                </a:solidFill>
                <a:latin typeface="Verdana"/>
                <a:ea typeface="Verdana"/>
                <a:cs typeface="Verdana"/>
                <a:sym typeface="Verdana"/>
              </a:defRPr>
            </a:lvl3pPr>
            <a:lvl4pPr indent="-127000" lvl="3" marL="1600200" marR="0" rtl="0" algn="l">
              <a:spcBef>
                <a:spcPts val="320"/>
              </a:spcBef>
              <a:spcAft>
                <a:spcPts val="0"/>
              </a:spcAft>
              <a:buClr>
                <a:schemeClr val="dk1"/>
              </a:buClr>
              <a:buSzPct val="100000"/>
              <a:buFont typeface="Arial"/>
              <a:buChar char="–"/>
              <a:defRPr b="0" i="0" sz="1600" u="none" cap="none" strike="noStrike">
                <a:solidFill>
                  <a:schemeClr val="dk1"/>
                </a:solidFill>
                <a:latin typeface="Verdana"/>
                <a:ea typeface="Verdana"/>
                <a:cs typeface="Verdana"/>
                <a:sym typeface="Verdana"/>
              </a:defRPr>
            </a:lvl4pPr>
            <a:lvl5pPr indent="-127000" lvl="4" marL="2057400" marR="0" rtl="0" algn="l">
              <a:spcBef>
                <a:spcPts val="320"/>
              </a:spcBef>
              <a:spcAft>
                <a:spcPts val="0"/>
              </a:spcAft>
              <a:buClr>
                <a:schemeClr val="dk1"/>
              </a:buClr>
              <a:buSzPct val="100000"/>
              <a:buFont typeface="Arial"/>
              <a:buChar char="»"/>
              <a:defRPr b="0" i="0" sz="1600" u="none" cap="none" strike="noStrike">
                <a:solidFill>
                  <a:schemeClr val="dk1"/>
                </a:solidFill>
                <a:latin typeface="Verdana"/>
                <a:ea typeface="Verdana"/>
                <a:cs typeface="Verdana"/>
                <a:sym typeface="Verdana"/>
              </a:defRPr>
            </a:lvl5pPr>
            <a:lvl6pPr indent="-127000" lvl="5" marL="2514600" marR="0" rtl="0" algn="l">
              <a:spcBef>
                <a:spcPts val="320"/>
              </a:spcBef>
              <a:buClr>
                <a:schemeClr val="dk1"/>
              </a:buClr>
              <a:buSzPct val="100000"/>
              <a:buFont typeface="Arial"/>
              <a:buChar char="•"/>
              <a:defRPr b="0" i="0" sz="1600" u="none" cap="none" strike="noStrike">
                <a:solidFill>
                  <a:schemeClr val="dk1"/>
                </a:solidFill>
                <a:latin typeface="Verdana"/>
                <a:ea typeface="Verdana"/>
                <a:cs typeface="Verdana"/>
                <a:sym typeface="Verdana"/>
              </a:defRPr>
            </a:lvl6pPr>
            <a:lvl7pPr indent="-127000" lvl="6" marL="2971800" marR="0" rtl="0" algn="l">
              <a:spcBef>
                <a:spcPts val="320"/>
              </a:spcBef>
              <a:buClr>
                <a:schemeClr val="dk1"/>
              </a:buClr>
              <a:buSzPct val="100000"/>
              <a:buFont typeface="Arial"/>
              <a:buChar char="•"/>
              <a:defRPr b="0" i="0" sz="1600" u="none" cap="none" strike="noStrike">
                <a:solidFill>
                  <a:schemeClr val="dk1"/>
                </a:solidFill>
                <a:latin typeface="Verdana"/>
                <a:ea typeface="Verdana"/>
                <a:cs typeface="Verdana"/>
                <a:sym typeface="Verdana"/>
              </a:defRPr>
            </a:lvl7pPr>
            <a:lvl8pPr indent="-127000" lvl="7" marL="3429000" marR="0" rtl="0" algn="l">
              <a:spcBef>
                <a:spcPts val="320"/>
              </a:spcBef>
              <a:buClr>
                <a:schemeClr val="dk1"/>
              </a:buClr>
              <a:buSzPct val="100000"/>
              <a:buFont typeface="Arial"/>
              <a:buChar char="•"/>
              <a:defRPr b="0" i="0" sz="1600" u="none" cap="none" strike="noStrike">
                <a:solidFill>
                  <a:schemeClr val="dk1"/>
                </a:solidFill>
                <a:latin typeface="Verdana"/>
                <a:ea typeface="Verdana"/>
                <a:cs typeface="Verdana"/>
                <a:sym typeface="Verdana"/>
              </a:defRPr>
            </a:lvl8pPr>
            <a:lvl9pPr indent="-127000" lvl="8" marL="3886200" marR="0" rtl="0" algn="l">
              <a:spcBef>
                <a:spcPts val="320"/>
              </a:spcBef>
              <a:buClr>
                <a:schemeClr val="dk1"/>
              </a:buClr>
              <a:buSzPct val="100000"/>
              <a:buFont typeface="Arial"/>
              <a:buChar char="•"/>
              <a:defRPr b="0" i="0" sz="1600" u="none" cap="none" strike="noStrike">
                <a:solidFill>
                  <a:schemeClr val="dk1"/>
                </a:solidFill>
                <a:latin typeface="Verdana"/>
                <a:ea typeface="Verdana"/>
                <a:cs typeface="Verdana"/>
                <a:sym typeface="Verdana"/>
              </a:defRPr>
            </a:lvl9pPr>
          </a:lstStyle>
          <a:p/>
        </p:txBody>
      </p:sp>
      <p:sp>
        <p:nvSpPr>
          <p:cNvPr id="227" name="Shape 227"/>
          <p:cNvSpPr txBox="1"/>
          <p:nvPr>
            <p:ph idx="10" type="dt"/>
          </p:nvPr>
        </p:nvSpPr>
        <p:spPr>
          <a:xfrm>
            <a:off x="457200" y="4767262"/>
            <a:ext cx="2133600" cy="273900"/>
          </a:xfrm>
          <a:prstGeom prst="rect">
            <a:avLst/>
          </a:prstGeom>
          <a:noFill/>
          <a:ln>
            <a:noFill/>
          </a:ln>
        </p:spPr>
        <p:txBody>
          <a:bodyPr anchorCtr="0" anchor="ctr" bIns="91425" lIns="91425" rIns="91425" tIns="91425"/>
          <a:lstStyle>
            <a:lvl1pPr indent="0" lvl="0" marL="0" marR="0" rtl="0" algn="l">
              <a:spcBef>
                <a:spcPts val="0"/>
              </a:spcBef>
              <a:spcAft>
                <a:spcPts val="0"/>
              </a:spcAft>
              <a:buNone/>
              <a:defRPr sz="1200">
                <a:solidFill>
                  <a:srgbClr val="888888"/>
                </a:solidFill>
                <a:latin typeface="Verdana"/>
                <a:ea typeface="Verdana"/>
                <a:cs typeface="Verdana"/>
                <a:sym typeface="Verdana"/>
              </a:defRPr>
            </a:lvl1pPr>
            <a:lvl2pPr indent="0" lvl="1" marL="457200" marR="0" rtl="0" algn="l">
              <a:spcBef>
                <a:spcPts val="0"/>
              </a:spcBef>
              <a:spcAft>
                <a:spcPts val="0"/>
              </a:spcAft>
              <a:buNone/>
              <a:defRPr b="0" i="0" sz="1800" u="none" cap="none" strike="noStrike">
                <a:solidFill>
                  <a:schemeClr val="dk1"/>
                </a:solidFill>
                <a:latin typeface="Verdana"/>
                <a:ea typeface="Verdana"/>
                <a:cs typeface="Verdana"/>
                <a:sym typeface="Verdana"/>
              </a:defRPr>
            </a:lvl2pPr>
            <a:lvl3pPr indent="0" lvl="2" marL="914400" marR="0" rtl="0" algn="l">
              <a:spcBef>
                <a:spcPts val="0"/>
              </a:spcBef>
              <a:spcAft>
                <a:spcPts val="0"/>
              </a:spcAft>
              <a:buNone/>
              <a:defRPr b="0" i="0" sz="1800" u="none" cap="none" strike="noStrike">
                <a:solidFill>
                  <a:schemeClr val="dk1"/>
                </a:solidFill>
                <a:latin typeface="Verdana"/>
                <a:ea typeface="Verdana"/>
                <a:cs typeface="Verdana"/>
                <a:sym typeface="Verdana"/>
              </a:defRPr>
            </a:lvl3pPr>
            <a:lvl4pPr indent="0" lvl="3" marL="1371600" marR="0" rtl="0" algn="l">
              <a:spcBef>
                <a:spcPts val="0"/>
              </a:spcBef>
              <a:spcAft>
                <a:spcPts val="0"/>
              </a:spcAft>
              <a:buNone/>
              <a:defRPr b="0" i="0" sz="1800" u="none" cap="none" strike="noStrike">
                <a:solidFill>
                  <a:schemeClr val="dk1"/>
                </a:solidFill>
                <a:latin typeface="Verdana"/>
                <a:ea typeface="Verdana"/>
                <a:cs typeface="Verdana"/>
                <a:sym typeface="Verdana"/>
              </a:defRPr>
            </a:lvl4pPr>
            <a:lvl5pPr indent="0" lvl="4" marL="1828800" marR="0" rtl="0" algn="l">
              <a:spcBef>
                <a:spcPts val="0"/>
              </a:spcBef>
              <a:spcAft>
                <a:spcPts val="0"/>
              </a:spcAft>
              <a:buNone/>
              <a:defRPr b="0" i="0" sz="1800" u="none" cap="none" strike="noStrike">
                <a:solidFill>
                  <a:schemeClr val="dk1"/>
                </a:solidFill>
                <a:latin typeface="Verdana"/>
                <a:ea typeface="Verdana"/>
                <a:cs typeface="Verdana"/>
                <a:sym typeface="Verdana"/>
              </a:defRPr>
            </a:lvl5pPr>
            <a:lvl6pPr indent="0" lvl="5" marL="2286000" marR="0" rtl="0" algn="l">
              <a:spcBef>
                <a:spcPts val="0"/>
              </a:spcBef>
              <a:buNone/>
              <a:defRPr b="0" i="0" sz="1800" u="none" cap="none" strike="noStrike">
                <a:solidFill>
                  <a:schemeClr val="dk1"/>
                </a:solidFill>
                <a:latin typeface="Verdana"/>
                <a:ea typeface="Verdana"/>
                <a:cs typeface="Verdana"/>
                <a:sym typeface="Verdana"/>
              </a:defRPr>
            </a:lvl6pPr>
            <a:lvl7pPr indent="0" lvl="6" marL="2743200" marR="0" rtl="0" algn="l">
              <a:spcBef>
                <a:spcPts val="0"/>
              </a:spcBef>
              <a:buNone/>
              <a:defRPr b="0" i="0" sz="1800" u="none" cap="none" strike="noStrike">
                <a:solidFill>
                  <a:schemeClr val="dk1"/>
                </a:solidFill>
                <a:latin typeface="Verdana"/>
                <a:ea typeface="Verdana"/>
                <a:cs typeface="Verdana"/>
                <a:sym typeface="Verdana"/>
              </a:defRPr>
            </a:lvl7pPr>
            <a:lvl8pPr indent="0" lvl="7" marL="3200400" marR="0" rtl="0" algn="l">
              <a:spcBef>
                <a:spcPts val="0"/>
              </a:spcBef>
              <a:buNone/>
              <a:defRPr b="0" i="0" sz="1800" u="none" cap="none" strike="noStrike">
                <a:solidFill>
                  <a:schemeClr val="dk1"/>
                </a:solidFill>
                <a:latin typeface="Verdana"/>
                <a:ea typeface="Verdana"/>
                <a:cs typeface="Verdana"/>
                <a:sym typeface="Verdana"/>
              </a:defRPr>
            </a:lvl8pPr>
            <a:lvl9pPr indent="0" lvl="8" marL="3657600" marR="0" rtl="0" algn="l">
              <a:spcBef>
                <a:spcPts val="0"/>
              </a:spcBef>
              <a:buNone/>
              <a:defRPr b="0" i="0" sz="1800" u="none" cap="none" strike="noStrike">
                <a:solidFill>
                  <a:schemeClr val="dk1"/>
                </a:solidFill>
                <a:latin typeface="Verdana"/>
                <a:ea typeface="Verdana"/>
                <a:cs typeface="Verdana"/>
                <a:sym typeface="Verdana"/>
              </a:defRPr>
            </a:lvl9pPr>
          </a:lstStyle>
          <a:p/>
        </p:txBody>
      </p:sp>
      <p:sp>
        <p:nvSpPr>
          <p:cNvPr id="228" name="Shape 228"/>
          <p:cNvSpPr txBox="1"/>
          <p:nvPr>
            <p:ph idx="11" type="ftr"/>
          </p:nvPr>
        </p:nvSpPr>
        <p:spPr>
          <a:xfrm>
            <a:off x="3124200" y="4767262"/>
            <a:ext cx="2895600" cy="273900"/>
          </a:xfrm>
          <a:prstGeom prst="rect">
            <a:avLst/>
          </a:prstGeom>
          <a:noFill/>
          <a:ln>
            <a:noFill/>
          </a:ln>
        </p:spPr>
        <p:txBody>
          <a:bodyPr anchorCtr="0" anchor="ctr" bIns="91425" lIns="91425" rIns="91425" tIns="91425"/>
          <a:lstStyle>
            <a:lvl1pPr indent="0" lvl="0" marL="0" marR="0" rtl="0" algn="ctr">
              <a:spcBef>
                <a:spcPts val="0"/>
              </a:spcBef>
              <a:spcAft>
                <a:spcPts val="0"/>
              </a:spcAft>
              <a:buNone/>
              <a:defRPr sz="1200">
                <a:solidFill>
                  <a:srgbClr val="888888"/>
                </a:solidFill>
                <a:latin typeface="Verdana"/>
                <a:ea typeface="Verdana"/>
                <a:cs typeface="Verdana"/>
                <a:sym typeface="Verdana"/>
              </a:defRPr>
            </a:lvl1pPr>
            <a:lvl2pPr indent="0" lvl="1" marL="457200" marR="0" rtl="0" algn="l">
              <a:spcBef>
                <a:spcPts val="0"/>
              </a:spcBef>
              <a:spcAft>
                <a:spcPts val="0"/>
              </a:spcAft>
              <a:buNone/>
              <a:defRPr b="0" i="0" sz="1800" u="none" cap="none" strike="noStrike">
                <a:solidFill>
                  <a:schemeClr val="dk1"/>
                </a:solidFill>
                <a:latin typeface="Verdana"/>
                <a:ea typeface="Verdana"/>
                <a:cs typeface="Verdana"/>
                <a:sym typeface="Verdana"/>
              </a:defRPr>
            </a:lvl2pPr>
            <a:lvl3pPr indent="0" lvl="2" marL="914400" marR="0" rtl="0" algn="l">
              <a:spcBef>
                <a:spcPts val="0"/>
              </a:spcBef>
              <a:spcAft>
                <a:spcPts val="0"/>
              </a:spcAft>
              <a:buNone/>
              <a:defRPr b="0" i="0" sz="1800" u="none" cap="none" strike="noStrike">
                <a:solidFill>
                  <a:schemeClr val="dk1"/>
                </a:solidFill>
                <a:latin typeface="Verdana"/>
                <a:ea typeface="Verdana"/>
                <a:cs typeface="Verdana"/>
                <a:sym typeface="Verdana"/>
              </a:defRPr>
            </a:lvl3pPr>
            <a:lvl4pPr indent="0" lvl="3" marL="1371600" marR="0" rtl="0" algn="l">
              <a:spcBef>
                <a:spcPts val="0"/>
              </a:spcBef>
              <a:spcAft>
                <a:spcPts val="0"/>
              </a:spcAft>
              <a:buNone/>
              <a:defRPr b="0" i="0" sz="1800" u="none" cap="none" strike="noStrike">
                <a:solidFill>
                  <a:schemeClr val="dk1"/>
                </a:solidFill>
                <a:latin typeface="Verdana"/>
                <a:ea typeface="Verdana"/>
                <a:cs typeface="Verdana"/>
                <a:sym typeface="Verdana"/>
              </a:defRPr>
            </a:lvl4pPr>
            <a:lvl5pPr indent="0" lvl="4" marL="1828800" marR="0" rtl="0" algn="l">
              <a:spcBef>
                <a:spcPts val="0"/>
              </a:spcBef>
              <a:spcAft>
                <a:spcPts val="0"/>
              </a:spcAft>
              <a:buNone/>
              <a:defRPr b="0" i="0" sz="1800" u="none" cap="none" strike="noStrike">
                <a:solidFill>
                  <a:schemeClr val="dk1"/>
                </a:solidFill>
                <a:latin typeface="Verdana"/>
                <a:ea typeface="Verdana"/>
                <a:cs typeface="Verdana"/>
                <a:sym typeface="Verdana"/>
              </a:defRPr>
            </a:lvl5pPr>
            <a:lvl6pPr indent="0" lvl="5" marL="2286000" marR="0" rtl="0" algn="l">
              <a:spcBef>
                <a:spcPts val="0"/>
              </a:spcBef>
              <a:buNone/>
              <a:defRPr b="0" i="0" sz="1800" u="none" cap="none" strike="noStrike">
                <a:solidFill>
                  <a:schemeClr val="dk1"/>
                </a:solidFill>
                <a:latin typeface="Verdana"/>
                <a:ea typeface="Verdana"/>
                <a:cs typeface="Verdana"/>
                <a:sym typeface="Verdana"/>
              </a:defRPr>
            </a:lvl6pPr>
            <a:lvl7pPr indent="0" lvl="6" marL="2743200" marR="0" rtl="0" algn="l">
              <a:spcBef>
                <a:spcPts val="0"/>
              </a:spcBef>
              <a:buNone/>
              <a:defRPr b="0" i="0" sz="1800" u="none" cap="none" strike="noStrike">
                <a:solidFill>
                  <a:schemeClr val="dk1"/>
                </a:solidFill>
                <a:latin typeface="Verdana"/>
                <a:ea typeface="Verdana"/>
                <a:cs typeface="Verdana"/>
                <a:sym typeface="Verdana"/>
              </a:defRPr>
            </a:lvl7pPr>
            <a:lvl8pPr indent="0" lvl="7" marL="3200400" marR="0" rtl="0" algn="l">
              <a:spcBef>
                <a:spcPts val="0"/>
              </a:spcBef>
              <a:buNone/>
              <a:defRPr b="0" i="0" sz="1800" u="none" cap="none" strike="noStrike">
                <a:solidFill>
                  <a:schemeClr val="dk1"/>
                </a:solidFill>
                <a:latin typeface="Verdana"/>
                <a:ea typeface="Verdana"/>
                <a:cs typeface="Verdana"/>
                <a:sym typeface="Verdana"/>
              </a:defRPr>
            </a:lvl8pPr>
            <a:lvl9pPr indent="0" lvl="8" marL="3657600" marR="0" rtl="0" algn="l">
              <a:spcBef>
                <a:spcPts val="0"/>
              </a:spcBef>
              <a:buNone/>
              <a:defRPr b="0" i="0" sz="1800" u="none" cap="none" strike="noStrike">
                <a:solidFill>
                  <a:schemeClr val="dk1"/>
                </a:solidFill>
                <a:latin typeface="Verdana"/>
                <a:ea typeface="Verdana"/>
                <a:cs typeface="Verdana"/>
                <a:sym typeface="Verdana"/>
              </a:defRPr>
            </a:lvl9pPr>
          </a:lstStyle>
          <a:p/>
        </p:txBody>
      </p:sp>
      <p:sp>
        <p:nvSpPr>
          <p:cNvPr id="229" name="Shape 229"/>
          <p:cNvSpPr txBox="1"/>
          <p:nvPr>
            <p:ph idx="12" type="sldNum"/>
          </p:nvPr>
        </p:nvSpPr>
        <p:spPr>
          <a:xfrm>
            <a:off x="6553200" y="4767262"/>
            <a:ext cx="2133600" cy="273900"/>
          </a:xfrm>
          <a:prstGeom prst="rect">
            <a:avLst/>
          </a:prstGeom>
          <a:noFill/>
          <a:ln>
            <a:noFill/>
          </a:ln>
        </p:spPr>
        <p:txBody>
          <a:bodyPr anchorCtr="0" anchor="ctr" bIns="45700" lIns="91425" rIns="91425" tIns="45700">
            <a:noAutofit/>
          </a:bodyPr>
          <a:lstStyle/>
          <a:p>
            <a:pPr indent="0" lvl="0" marL="0" marR="0" rtl="0" algn="r">
              <a:spcBef>
                <a:spcPts val="0"/>
              </a:spcBef>
              <a:spcAft>
                <a:spcPts val="0"/>
              </a:spcAft>
              <a:buSzPct val="25000"/>
              <a:buNone/>
            </a:pPr>
            <a:fld id="{00000000-1234-1234-1234-123412341234}" type="slidenum">
              <a:rPr lang="nl-NL" sz="1200">
                <a:solidFill>
                  <a:srgbClr val="888888"/>
                </a:solidFill>
                <a:latin typeface="Verdana"/>
                <a:ea typeface="Verdana"/>
                <a:cs typeface="Verdana"/>
                <a:sym typeface="Verdana"/>
              </a:rPr>
              <a:t>‹#›</a:t>
            </a:fld>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Alleen titel">
    <p:spTree>
      <p:nvGrpSpPr>
        <p:cNvPr id="230" name="Shape 230"/>
        <p:cNvGrpSpPr/>
        <p:nvPr/>
      </p:nvGrpSpPr>
      <p:grpSpPr>
        <a:xfrm>
          <a:off x="0" y="0"/>
          <a:ext cx="0" cy="0"/>
          <a:chOff x="0" y="0"/>
          <a:chExt cx="0" cy="0"/>
        </a:xfrm>
      </p:grpSpPr>
      <p:sp>
        <p:nvSpPr>
          <p:cNvPr id="231" name="Shape 231"/>
          <p:cNvSpPr txBox="1"/>
          <p:nvPr>
            <p:ph type="title"/>
          </p:nvPr>
        </p:nvSpPr>
        <p:spPr>
          <a:xfrm>
            <a:off x="457200" y="205978"/>
            <a:ext cx="8229600" cy="857400"/>
          </a:xfrm>
          <a:prstGeom prst="rect">
            <a:avLst/>
          </a:prstGeom>
          <a:noFill/>
          <a:ln>
            <a:noFill/>
          </a:ln>
        </p:spPr>
        <p:txBody>
          <a:bodyPr anchorCtr="0" anchor="ctr" bIns="91425" lIns="91425" rIns="91425" tIns="91425"/>
          <a:lstStyle>
            <a:lvl1pPr indent="0" lvl="0" marL="0" marR="0" rtl="0" algn="ctr">
              <a:spcBef>
                <a:spcPts val="0"/>
              </a:spcBef>
              <a:spcAft>
                <a:spcPts val="0"/>
              </a:spcAft>
              <a:buNone/>
              <a:defRPr b="0" i="0" sz="4400" u="none" cap="none" strike="noStrike">
                <a:solidFill>
                  <a:schemeClr val="dk1"/>
                </a:solidFill>
                <a:latin typeface="Verdana"/>
                <a:ea typeface="Verdana"/>
                <a:cs typeface="Verdana"/>
                <a:sym typeface="Verdana"/>
              </a:defRPr>
            </a:lvl1pPr>
            <a:lvl2pPr indent="0" lvl="1" marL="0" marR="0" rtl="0" algn="ctr">
              <a:spcBef>
                <a:spcPts val="0"/>
              </a:spcBef>
              <a:spcAft>
                <a:spcPts val="0"/>
              </a:spcAft>
              <a:buNone/>
              <a:defRPr b="0" i="0" sz="4400" u="none" cap="none" strike="noStrike">
                <a:solidFill>
                  <a:schemeClr val="dk1"/>
                </a:solidFill>
                <a:latin typeface="Verdana"/>
                <a:ea typeface="Verdana"/>
                <a:cs typeface="Verdana"/>
                <a:sym typeface="Verdana"/>
              </a:defRPr>
            </a:lvl2pPr>
            <a:lvl3pPr indent="0" lvl="2" marL="0" marR="0" rtl="0" algn="ctr">
              <a:spcBef>
                <a:spcPts val="0"/>
              </a:spcBef>
              <a:spcAft>
                <a:spcPts val="0"/>
              </a:spcAft>
              <a:buNone/>
              <a:defRPr b="0" i="0" sz="4400" u="none" cap="none" strike="noStrike">
                <a:solidFill>
                  <a:schemeClr val="dk1"/>
                </a:solidFill>
                <a:latin typeface="Verdana"/>
                <a:ea typeface="Verdana"/>
                <a:cs typeface="Verdana"/>
                <a:sym typeface="Verdana"/>
              </a:defRPr>
            </a:lvl3pPr>
            <a:lvl4pPr indent="0" lvl="3" marL="0" marR="0" rtl="0" algn="ctr">
              <a:spcBef>
                <a:spcPts val="0"/>
              </a:spcBef>
              <a:spcAft>
                <a:spcPts val="0"/>
              </a:spcAft>
              <a:buNone/>
              <a:defRPr b="0" i="0" sz="4400" u="none" cap="none" strike="noStrike">
                <a:solidFill>
                  <a:schemeClr val="dk1"/>
                </a:solidFill>
                <a:latin typeface="Verdana"/>
                <a:ea typeface="Verdana"/>
                <a:cs typeface="Verdana"/>
                <a:sym typeface="Verdana"/>
              </a:defRPr>
            </a:lvl4pPr>
            <a:lvl5pPr indent="0" lvl="4" marL="0" marR="0" rtl="0" algn="ctr">
              <a:spcBef>
                <a:spcPts val="0"/>
              </a:spcBef>
              <a:spcAft>
                <a:spcPts val="0"/>
              </a:spcAft>
              <a:buNone/>
              <a:defRPr b="0" i="0" sz="4400" u="none" cap="none" strike="noStrike">
                <a:solidFill>
                  <a:schemeClr val="dk1"/>
                </a:solidFill>
                <a:latin typeface="Verdana"/>
                <a:ea typeface="Verdana"/>
                <a:cs typeface="Verdana"/>
                <a:sym typeface="Verdana"/>
              </a:defRPr>
            </a:lvl5pPr>
            <a:lvl6pPr indent="0" lvl="5" marL="457200" marR="0" rtl="0" algn="ctr">
              <a:spcBef>
                <a:spcPts val="0"/>
              </a:spcBef>
              <a:spcAft>
                <a:spcPts val="0"/>
              </a:spcAft>
              <a:buNone/>
              <a:defRPr b="0" i="0" sz="4400" u="none" cap="none" strike="noStrike">
                <a:solidFill>
                  <a:schemeClr val="dk1"/>
                </a:solidFill>
                <a:latin typeface="Verdana"/>
                <a:ea typeface="Verdana"/>
                <a:cs typeface="Verdana"/>
                <a:sym typeface="Verdana"/>
              </a:defRPr>
            </a:lvl6pPr>
            <a:lvl7pPr indent="0" lvl="6" marL="914400" marR="0" rtl="0" algn="ctr">
              <a:spcBef>
                <a:spcPts val="0"/>
              </a:spcBef>
              <a:spcAft>
                <a:spcPts val="0"/>
              </a:spcAft>
              <a:buNone/>
              <a:defRPr b="0" i="0" sz="4400" u="none" cap="none" strike="noStrike">
                <a:solidFill>
                  <a:schemeClr val="dk1"/>
                </a:solidFill>
                <a:latin typeface="Verdana"/>
                <a:ea typeface="Verdana"/>
                <a:cs typeface="Verdana"/>
                <a:sym typeface="Verdana"/>
              </a:defRPr>
            </a:lvl7pPr>
            <a:lvl8pPr indent="0" lvl="7" marL="1371600" marR="0" rtl="0" algn="ctr">
              <a:spcBef>
                <a:spcPts val="0"/>
              </a:spcBef>
              <a:spcAft>
                <a:spcPts val="0"/>
              </a:spcAft>
              <a:buNone/>
              <a:defRPr b="0" i="0" sz="4400" u="none" cap="none" strike="noStrike">
                <a:solidFill>
                  <a:schemeClr val="dk1"/>
                </a:solidFill>
                <a:latin typeface="Verdana"/>
                <a:ea typeface="Verdana"/>
                <a:cs typeface="Verdana"/>
                <a:sym typeface="Verdana"/>
              </a:defRPr>
            </a:lvl8pPr>
            <a:lvl9pPr indent="0" lvl="8" marL="1828800" marR="0" rtl="0" algn="ctr">
              <a:spcBef>
                <a:spcPts val="0"/>
              </a:spcBef>
              <a:spcAft>
                <a:spcPts val="0"/>
              </a:spcAft>
              <a:buNone/>
              <a:defRPr b="0" i="0" sz="4400" u="none" cap="none" strike="noStrike">
                <a:solidFill>
                  <a:schemeClr val="dk1"/>
                </a:solidFill>
                <a:latin typeface="Verdana"/>
                <a:ea typeface="Verdana"/>
                <a:cs typeface="Verdana"/>
                <a:sym typeface="Verdana"/>
              </a:defRPr>
            </a:lvl9pPr>
          </a:lstStyle>
          <a:p/>
        </p:txBody>
      </p:sp>
      <p:sp>
        <p:nvSpPr>
          <p:cNvPr id="232" name="Shape 232"/>
          <p:cNvSpPr txBox="1"/>
          <p:nvPr>
            <p:ph idx="10" type="dt"/>
          </p:nvPr>
        </p:nvSpPr>
        <p:spPr>
          <a:xfrm>
            <a:off x="457200" y="4767262"/>
            <a:ext cx="2133600" cy="273900"/>
          </a:xfrm>
          <a:prstGeom prst="rect">
            <a:avLst/>
          </a:prstGeom>
          <a:noFill/>
          <a:ln>
            <a:noFill/>
          </a:ln>
        </p:spPr>
        <p:txBody>
          <a:bodyPr anchorCtr="0" anchor="ctr" bIns="91425" lIns="91425" rIns="91425" tIns="91425"/>
          <a:lstStyle>
            <a:lvl1pPr indent="0" lvl="0" marL="0" marR="0" rtl="0" algn="l">
              <a:spcBef>
                <a:spcPts val="0"/>
              </a:spcBef>
              <a:spcAft>
                <a:spcPts val="0"/>
              </a:spcAft>
              <a:buNone/>
              <a:defRPr sz="1200">
                <a:solidFill>
                  <a:srgbClr val="888888"/>
                </a:solidFill>
                <a:latin typeface="Verdana"/>
                <a:ea typeface="Verdana"/>
                <a:cs typeface="Verdana"/>
                <a:sym typeface="Verdana"/>
              </a:defRPr>
            </a:lvl1pPr>
            <a:lvl2pPr indent="0" lvl="1" marL="457200" marR="0" rtl="0" algn="l">
              <a:spcBef>
                <a:spcPts val="0"/>
              </a:spcBef>
              <a:spcAft>
                <a:spcPts val="0"/>
              </a:spcAft>
              <a:buNone/>
              <a:defRPr b="0" i="0" sz="1800" u="none" cap="none" strike="noStrike">
                <a:solidFill>
                  <a:schemeClr val="dk1"/>
                </a:solidFill>
                <a:latin typeface="Verdana"/>
                <a:ea typeface="Verdana"/>
                <a:cs typeface="Verdana"/>
                <a:sym typeface="Verdana"/>
              </a:defRPr>
            </a:lvl2pPr>
            <a:lvl3pPr indent="0" lvl="2" marL="914400" marR="0" rtl="0" algn="l">
              <a:spcBef>
                <a:spcPts val="0"/>
              </a:spcBef>
              <a:spcAft>
                <a:spcPts val="0"/>
              </a:spcAft>
              <a:buNone/>
              <a:defRPr b="0" i="0" sz="1800" u="none" cap="none" strike="noStrike">
                <a:solidFill>
                  <a:schemeClr val="dk1"/>
                </a:solidFill>
                <a:latin typeface="Verdana"/>
                <a:ea typeface="Verdana"/>
                <a:cs typeface="Verdana"/>
                <a:sym typeface="Verdana"/>
              </a:defRPr>
            </a:lvl3pPr>
            <a:lvl4pPr indent="0" lvl="3" marL="1371600" marR="0" rtl="0" algn="l">
              <a:spcBef>
                <a:spcPts val="0"/>
              </a:spcBef>
              <a:spcAft>
                <a:spcPts val="0"/>
              </a:spcAft>
              <a:buNone/>
              <a:defRPr b="0" i="0" sz="1800" u="none" cap="none" strike="noStrike">
                <a:solidFill>
                  <a:schemeClr val="dk1"/>
                </a:solidFill>
                <a:latin typeface="Verdana"/>
                <a:ea typeface="Verdana"/>
                <a:cs typeface="Verdana"/>
                <a:sym typeface="Verdana"/>
              </a:defRPr>
            </a:lvl4pPr>
            <a:lvl5pPr indent="0" lvl="4" marL="1828800" marR="0" rtl="0" algn="l">
              <a:spcBef>
                <a:spcPts val="0"/>
              </a:spcBef>
              <a:spcAft>
                <a:spcPts val="0"/>
              </a:spcAft>
              <a:buNone/>
              <a:defRPr b="0" i="0" sz="1800" u="none" cap="none" strike="noStrike">
                <a:solidFill>
                  <a:schemeClr val="dk1"/>
                </a:solidFill>
                <a:latin typeface="Verdana"/>
                <a:ea typeface="Verdana"/>
                <a:cs typeface="Verdana"/>
                <a:sym typeface="Verdana"/>
              </a:defRPr>
            </a:lvl5pPr>
            <a:lvl6pPr indent="0" lvl="5" marL="2286000" marR="0" rtl="0" algn="l">
              <a:spcBef>
                <a:spcPts val="0"/>
              </a:spcBef>
              <a:buNone/>
              <a:defRPr b="0" i="0" sz="1800" u="none" cap="none" strike="noStrike">
                <a:solidFill>
                  <a:schemeClr val="dk1"/>
                </a:solidFill>
                <a:latin typeface="Verdana"/>
                <a:ea typeface="Verdana"/>
                <a:cs typeface="Verdana"/>
                <a:sym typeface="Verdana"/>
              </a:defRPr>
            </a:lvl6pPr>
            <a:lvl7pPr indent="0" lvl="6" marL="2743200" marR="0" rtl="0" algn="l">
              <a:spcBef>
                <a:spcPts val="0"/>
              </a:spcBef>
              <a:buNone/>
              <a:defRPr b="0" i="0" sz="1800" u="none" cap="none" strike="noStrike">
                <a:solidFill>
                  <a:schemeClr val="dk1"/>
                </a:solidFill>
                <a:latin typeface="Verdana"/>
                <a:ea typeface="Verdana"/>
                <a:cs typeface="Verdana"/>
                <a:sym typeface="Verdana"/>
              </a:defRPr>
            </a:lvl7pPr>
            <a:lvl8pPr indent="0" lvl="7" marL="3200400" marR="0" rtl="0" algn="l">
              <a:spcBef>
                <a:spcPts val="0"/>
              </a:spcBef>
              <a:buNone/>
              <a:defRPr b="0" i="0" sz="1800" u="none" cap="none" strike="noStrike">
                <a:solidFill>
                  <a:schemeClr val="dk1"/>
                </a:solidFill>
                <a:latin typeface="Verdana"/>
                <a:ea typeface="Verdana"/>
                <a:cs typeface="Verdana"/>
                <a:sym typeface="Verdana"/>
              </a:defRPr>
            </a:lvl8pPr>
            <a:lvl9pPr indent="0" lvl="8" marL="3657600" marR="0" rtl="0" algn="l">
              <a:spcBef>
                <a:spcPts val="0"/>
              </a:spcBef>
              <a:buNone/>
              <a:defRPr b="0" i="0" sz="1800" u="none" cap="none" strike="noStrike">
                <a:solidFill>
                  <a:schemeClr val="dk1"/>
                </a:solidFill>
                <a:latin typeface="Verdana"/>
                <a:ea typeface="Verdana"/>
                <a:cs typeface="Verdana"/>
                <a:sym typeface="Verdana"/>
              </a:defRPr>
            </a:lvl9pPr>
          </a:lstStyle>
          <a:p/>
        </p:txBody>
      </p:sp>
      <p:sp>
        <p:nvSpPr>
          <p:cNvPr id="233" name="Shape 233"/>
          <p:cNvSpPr txBox="1"/>
          <p:nvPr>
            <p:ph idx="11" type="ftr"/>
          </p:nvPr>
        </p:nvSpPr>
        <p:spPr>
          <a:xfrm>
            <a:off x="3124200" y="4767262"/>
            <a:ext cx="2895600" cy="273900"/>
          </a:xfrm>
          <a:prstGeom prst="rect">
            <a:avLst/>
          </a:prstGeom>
          <a:noFill/>
          <a:ln>
            <a:noFill/>
          </a:ln>
        </p:spPr>
        <p:txBody>
          <a:bodyPr anchorCtr="0" anchor="ctr" bIns="91425" lIns="91425" rIns="91425" tIns="91425"/>
          <a:lstStyle>
            <a:lvl1pPr indent="0" lvl="0" marL="0" marR="0" rtl="0" algn="ctr">
              <a:spcBef>
                <a:spcPts val="0"/>
              </a:spcBef>
              <a:spcAft>
                <a:spcPts val="0"/>
              </a:spcAft>
              <a:buNone/>
              <a:defRPr sz="1200">
                <a:solidFill>
                  <a:srgbClr val="888888"/>
                </a:solidFill>
                <a:latin typeface="Verdana"/>
                <a:ea typeface="Verdana"/>
                <a:cs typeface="Verdana"/>
                <a:sym typeface="Verdana"/>
              </a:defRPr>
            </a:lvl1pPr>
            <a:lvl2pPr indent="0" lvl="1" marL="457200" marR="0" rtl="0" algn="l">
              <a:spcBef>
                <a:spcPts val="0"/>
              </a:spcBef>
              <a:spcAft>
                <a:spcPts val="0"/>
              </a:spcAft>
              <a:buNone/>
              <a:defRPr b="0" i="0" sz="1800" u="none" cap="none" strike="noStrike">
                <a:solidFill>
                  <a:schemeClr val="dk1"/>
                </a:solidFill>
                <a:latin typeface="Verdana"/>
                <a:ea typeface="Verdana"/>
                <a:cs typeface="Verdana"/>
                <a:sym typeface="Verdana"/>
              </a:defRPr>
            </a:lvl2pPr>
            <a:lvl3pPr indent="0" lvl="2" marL="914400" marR="0" rtl="0" algn="l">
              <a:spcBef>
                <a:spcPts val="0"/>
              </a:spcBef>
              <a:spcAft>
                <a:spcPts val="0"/>
              </a:spcAft>
              <a:buNone/>
              <a:defRPr b="0" i="0" sz="1800" u="none" cap="none" strike="noStrike">
                <a:solidFill>
                  <a:schemeClr val="dk1"/>
                </a:solidFill>
                <a:latin typeface="Verdana"/>
                <a:ea typeface="Verdana"/>
                <a:cs typeface="Verdana"/>
                <a:sym typeface="Verdana"/>
              </a:defRPr>
            </a:lvl3pPr>
            <a:lvl4pPr indent="0" lvl="3" marL="1371600" marR="0" rtl="0" algn="l">
              <a:spcBef>
                <a:spcPts val="0"/>
              </a:spcBef>
              <a:spcAft>
                <a:spcPts val="0"/>
              </a:spcAft>
              <a:buNone/>
              <a:defRPr b="0" i="0" sz="1800" u="none" cap="none" strike="noStrike">
                <a:solidFill>
                  <a:schemeClr val="dk1"/>
                </a:solidFill>
                <a:latin typeface="Verdana"/>
                <a:ea typeface="Verdana"/>
                <a:cs typeface="Verdana"/>
                <a:sym typeface="Verdana"/>
              </a:defRPr>
            </a:lvl4pPr>
            <a:lvl5pPr indent="0" lvl="4" marL="1828800" marR="0" rtl="0" algn="l">
              <a:spcBef>
                <a:spcPts val="0"/>
              </a:spcBef>
              <a:spcAft>
                <a:spcPts val="0"/>
              </a:spcAft>
              <a:buNone/>
              <a:defRPr b="0" i="0" sz="1800" u="none" cap="none" strike="noStrike">
                <a:solidFill>
                  <a:schemeClr val="dk1"/>
                </a:solidFill>
                <a:latin typeface="Verdana"/>
                <a:ea typeface="Verdana"/>
                <a:cs typeface="Verdana"/>
                <a:sym typeface="Verdana"/>
              </a:defRPr>
            </a:lvl5pPr>
            <a:lvl6pPr indent="0" lvl="5" marL="2286000" marR="0" rtl="0" algn="l">
              <a:spcBef>
                <a:spcPts val="0"/>
              </a:spcBef>
              <a:buNone/>
              <a:defRPr b="0" i="0" sz="1800" u="none" cap="none" strike="noStrike">
                <a:solidFill>
                  <a:schemeClr val="dk1"/>
                </a:solidFill>
                <a:latin typeface="Verdana"/>
                <a:ea typeface="Verdana"/>
                <a:cs typeface="Verdana"/>
                <a:sym typeface="Verdana"/>
              </a:defRPr>
            </a:lvl6pPr>
            <a:lvl7pPr indent="0" lvl="6" marL="2743200" marR="0" rtl="0" algn="l">
              <a:spcBef>
                <a:spcPts val="0"/>
              </a:spcBef>
              <a:buNone/>
              <a:defRPr b="0" i="0" sz="1800" u="none" cap="none" strike="noStrike">
                <a:solidFill>
                  <a:schemeClr val="dk1"/>
                </a:solidFill>
                <a:latin typeface="Verdana"/>
                <a:ea typeface="Verdana"/>
                <a:cs typeface="Verdana"/>
                <a:sym typeface="Verdana"/>
              </a:defRPr>
            </a:lvl7pPr>
            <a:lvl8pPr indent="0" lvl="7" marL="3200400" marR="0" rtl="0" algn="l">
              <a:spcBef>
                <a:spcPts val="0"/>
              </a:spcBef>
              <a:buNone/>
              <a:defRPr b="0" i="0" sz="1800" u="none" cap="none" strike="noStrike">
                <a:solidFill>
                  <a:schemeClr val="dk1"/>
                </a:solidFill>
                <a:latin typeface="Verdana"/>
                <a:ea typeface="Verdana"/>
                <a:cs typeface="Verdana"/>
                <a:sym typeface="Verdana"/>
              </a:defRPr>
            </a:lvl8pPr>
            <a:lvl9pPr indent="0" lvl="8" marL="3657600" marR="0" rtl="0" algn="l">
              <a:spcBef>
                <a:spcPts val="0"/>
              </a:spcBef>
              <a:buNone/>
              <a:defRPr b="0" i="0" sz="1800" u="none" cap="none" strike="noStrike">
                <a:solidFill>
                  <a:schemeClr val="dk1"/>
                </a:solidFill>
                <a:latin typeface="Verdana"/>
                <a:ea typeface="Verdana"/>
                <a:cs typeface="Verdana"/>
                <a:sym typeface="Verdana"/>
              </a:defRPr>
            </a:lvl9pPr>
          </a:lstStyle>
          <a:p/>
        </p:txBody>
      </p:sp>
      <p:sp>
        <p:nvSpPr>
          <p:cNvPr id="234" name="Shape 234"/>
          <p:cNvSpPr txBox="1"/>
          <p:nvPr>
            <p:ph idx="12" type="sldNum"/>
          </p:nvPr>
        </p:nvSpPr>
        <p:spPr>
          <a:xfrm>
            <a:off x="6553200" y="4767262"/>
            <a:ext cx="2133600" cy="273900"/>
          </a:xfrm>
          <a:prstGeom prst="rect">
            <a:avLst/>
          </a:prstGeom>
          <a:noFill/>
          <a:ln>
            <a:noFill/>
          </a:ln>
        </p:spPr>
        <p:txBody>
          <a:bodyPr anchorCtr="0" anchor="ctr" bIns="45700" lIns="91425" rIns="91425" tIns="45700">
            <a:noAutofit/>
          </a:bodyPr>
          <a:lstStyle/>
          <a:p>
            <a:pPr indent="0" lvl="0" marL="0" marR="0" rtl="0" algn="r">
              <a:spcBef>
                <a:spcPts val="0"/>
              </a:spcBef>
              <a:spcAft>
                <a:spcPts val="0"/>
              </a:spcAft>
              <a:buSzPct val="25000"/>
              <a:buNone/>
            </a:pPr>
            <a:fld id="{00000000-1234-1234-1234-123412341234}" type="slidenum">
              <a:rPr lang="nl-NL" sz="1200">
                <a:solidFill>
                  <a:srgbClr val="888888"/>
                </a:solidFill>
                <a:latin typeface="Verdana"/>
                <a:ea typeface="Verdana"/>
                <a:cs typeface="Verdana"/>
                <a:sym typeface="Verdana"/>
              </a:rPr>
              <a:t>‹#›</a:t>
            </a:fld>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Leeg">
    <p:spTree>
      <p:nvGrpSpPr>
        <p:cNvPr id="235" name="Shape 235"/>
        <p:cNvGrpSpPr/>
        <p:nvPr/>
      </p:nvGrpSpPr>
      <p:grpSpPr>
        <a:xfrm>
          <a:off x="0" y="0"/>
          <a:ext cx="0" cy="0"/>
          <a:chOff x="0" y="0"/>
          <a:chExt cx="0" cy="0"/>
        </a:xfrm>
      </p:grpSpPr>
      <p:sp>
        <p:nvSpPr>
          <p:cNvPr id="236" name="Shape 236"/>
          <p:cNvSpPr txBox="1"/>
          <p:nvPr>
            <p:ph idx="10" type="dt"/>
          </p:nvPr>
        </p:nvSpPr>
        <p:spPr>
          <a:xfrm>
            <a:off x="457200" y="4767262"/>
            <a:ext cx="2133600" cy="273900"/>
          </a:xfrm>
          <a:prstGeom prst="rect">
            <a:avLst/>
          </a:prstGeom>
          <a:noFill/>
          <a:ln>
            <a:noFill/>
          </a:ln>
        </p:spPr>
        <p:txBody>
          <a:bodyPr anchorCtr="0" anchor="ctr" bIns="91425" lIns="91425" rIns="91425" tIns="91425"/>
          <a:lstStyle>
            <a:lvl1pPr indent="0" lvl="0" marL="0" marR="0" rtl="0" algn="l">
              <a:spcBef>
                <a:spcPts val="0"/>
              </a:spcBef>
              <a:spcAft>
                <a:spcPts val="0"/>
              </a:spcAft>
              <a:buNone/>
              <a:defRPr sz="1200">
                <a:solidFill>
                  <a:srgbClr val="888888"/>
                </a:solidFill>
                <a:latin typeface="Verdana"/>
                <a:ea typeface="Verdana"/>
                <a:cs typeface="Verdana"/>
                <a:sym typeface="Verdana"/>
              </a:defRPr>
            </a:lvl1pPr>
            <a:lvl2pPr indent="0" lvl="1" marL="457200" marR="0" rtl="0" algn="l">
              <a:spcBef>
                <a:spcPts val="0"/>
              </a:spcBef>
              <a:spcAft>
                <a:spcPts val="0"/>
              </a:spcAft>
              <a:buNone/>
              <a:defRPr b="0" i="0" sz="1800" u="none" cap="none" strike="noStrike">
                <a:solidFill>
                  <a:schemeClr val="dk1"/>
                </a:solidFill>
                <a:latin typeface="Verdana"/>
                <a:ea typeface="Verdana"/>
                <a:cs typeface="Verdana"/>
                <a:sym typeface="Verdana"/>
              </a:defRPr>
            </a:lvl2pPr>
            <a:lvl3pPr indent="0" lvl="2" marL="914400" marR="0" rtl="0" algn="l">
              <a:spcBef>
                <a:spcPts val="0"/>
              </a:spcBef>
              <a:spcAft>
                <a:spcPts val="0"/>
              </a:spcAft>
              <a:buNone/>
              <a:defRPr b="0" i="0" sz="1800" u="none" cap="none" strike="noStrike">
                <a:solidFill>
                  <a:schemeClr val="dk1"/>
                </a:solidFill>
                <a:latin typeface="Verdana"/>
                <a:ea typeface="Verdana"/>
                <a:cs typeface="Verdana"/>
                <a:sym typeface="Verdana"/>
              </a:defRPr>
            </a:lvl3pPr>
            <a:lvl4pPr indent="0" lvl="3" marL="1371600" marR="0" rtl="0" algn="l">
              <a:spcBef>
                <a:spcPts val="0"/>
              </a:spcBef>
              <a:spcAft>
                <a:spcPts val="0"/>
              </a:spcAft>
              <a:buNone/>
              <a:defRPr b="0" i="0" sz="1800" u="none" cap="none" strike="noStrike">
                <a:solidFill>
                  <a:schemeClr val="dk1"/>
                </a:solidFill>
                <a:latin typeface="Verdana"/>
                <a:ea typeface="Verdana"/>
                <a:cs typeface="Verdana"/>
                <a:sym typeface="Verdana"/>
              </a:defRPr>
            </a:lvl4pPr>
            <a:lvl5pPr indent="0" lvl="4" marL="1828800" marR="0" rtl="0" algn="l">
              <a:spcBef>
                <a:spcPts val="0"/>
              </a:spcBef>
              <a:spcAft>
                <a:spcPts val="0"/>
              </a:spcAft>
              <a:buNone/>
              <a:defRPr b="0" i="0" sz="1800" u="none" cap="none" strike="noStrike">
                <a:solidFill>
                  <a:schemeClr val="dk1"/>
                </a:solidFill>
                <a:latin typeface="Verdana"/>
                <a:ea typeface="Verdana"/>
                <a:cs typeface="Verdana"/>
                <a:sym typeface="Verdana"/>
              </a:defRPr>
            </a:lvl5pPr>
            <a:lvl6pPr indent="0" lvl="5" marL="2286000" marR="0" rtl="0" algn="l">
              <a:spcBef>
                <a:spcPts val="0"/>
              </a:spcBef>
              <a:buNone/>
              <a:defRPr b="0" i="0" sz="1800" u="none" cap="none" strike="noStrike">
                <a:solidFill>
                  <a:schemeClr val="dk1"/>
                </a:solidFill>
                <a:latin typeface="Verdana"/>
                <a:ea typeface="Verdana"/>
                <a:cs typeface="Verdana"/>
                <a:sym typeface="Verdana"/>
              </a:defRPr>
            </a:lvl6pPr>
            <a:lvl7pPr indent="0" lvl="6" marL="2743200" marR="0" rtl="0" algn="l">
              <a:spcBef>
                <a:spcPts val="0"/>
              </a:spcBef>
              <a:buNone/>
              <a:defRPr b="0" i="0" sz="1800" u="none" cap="none" strike="noStrike">
                <a:solidFill>
                  <a:schemeClr val="dk1"/>
                </a:solidFill>
                <a:latin typeface="Verdana"/>
                <a:ea typeface="Verdana"/>
                <a:cs typeface="Verdana"/>
                <a:sym typeface="Verdana"/>
              </a:defRPr>
            </a:lvl7pPr>
            <a:lvl8pPr indent="0" lvl="7" marL="3200400" marR="0" rtl="0" algn="l">
              <a:spcBef>
                <a:spcPts val="0"/>
              </a:spcBef>
              <a:buNone/>
              <a:defRPr b="0" i="0" sz="1800" u="none" cap="none" strike="noStrike">
                <a:solidFill>
                  <a:schemeClr val="dk1"/>
                </a:solidFill>
                <a:latin typeface="Verdana"/>
                <a:ea typeface="Verdana"/>
                <a:cs typeface="Verdana"/>
                <a:sym typeface="Verdana"/>
              </a:defRPr>
            </a:lvl8pPr>
            <a:lvl9pPr indent="0" lvl="8" marL="3657600" marR="0" rtl="0" algn="l">
              <a:spcBef>
                <a:spcPts val="0"/>
              </a:spcBef>
              <a:buNone/>
              <a:defRPr b="0" i="0" sz="1800" u="none" cap="none" strike="noStrike">
                <a:solidFill>
                  <a:schemeClr val="dk1"/>
                </a:solidFill>
                <a:latin typeface="Verdana"/>
                <a:ea typeface="Verdana"/>
                <a:cs typeface="Verdana"/>
                <a:sym typeface="Verdana"/>
              </a:defRPr>
            </a:lvl9pPr>
          </a:lstStyle>
          <a:p/>
        </p:txBody>
      </p:sp>
      <p:sp>
        <p:nvSpPr>
          <p:cNvPr id="237" name="Shape 237"/>
          <p:cNvSpPr txBox="1"/>
          <p:nvPr>
            <p:ph idx="11" type="ftr"/>
          </p:nvPr>
        </p:nvSpPr>
        <p:spPr>
          <a:xfrm>
            <a:off x="3124200" y="4767262"/>
            <a:ext cx="2895600" cy="273900"/>
          </a:xfrm>
          <a:prstGeom prst="rect">
            <a:avLst/>
          </a:prstGeom>
          <a:noFill/>
          <a:ln>
            <a:noFill/>
          </a:ln>
        </p:spPr>
        <p:txBody>
          <a:bodyPr anchorCtr="0" anchor="ctr" bIns="91425" lIns="91425" rIns="91425" tIns="91425"/>
          <a:lstStyle>
            <a:lvl1pPr indent="0" lvl="0" marL="0" marR="0" rtl="0" algn="ctr">
              <a:spcBef>
                <a:spcPts val="0"/>
              </a:spcBef>
              <a:spcAft>
                <a:spcPts val="0"/>
              </a:spcAft>
              <a:buNone/>
              <a:defRPr sz="1200">
                <a:solidFill>
                  <a:srgbClr val="888888"/>
                </a:solidFill>
                <a:latin typeface="Verdana"/>
                <a:ea typeface="Verdana"/>
                <a:cs typeface="Verdana"/>
                <a:sym typeface="Verdana"/>
              </a:defRPr>
            </a:lvl1pPr>
            <a:lvl2pPr indent="0" lvl="1" marL="457200" marR="0" rtl="0" algn="l">
              <a:spcBef>
                <a:spcPts val="0"/>
              </a:spcBef>
              <a:spcAft>
                <a:spcPts val="0"/>
              </a:spcAft>
              <a:buNone/>
              <a:defRPr b="0" i="0" sz="1800" u="none" cap="none" strike="noStrike">
                <a:solidFill>
                  <a:schemeClr val="dk1"/>
                </a:solidFill>
                <a:latin typeface="Verdana"/>
                <a:ea typeface="Verdana"/>
                <a:cs typeface="Verdana"/>
                <a:sym typeface="Verdana"/>
              </a:defRPr>
            </a:lvl2pPr>
            <a:lvl3pPr indent="0" lvl="2" marL="914400" marR="0" rtl="0" algn="l">
              <a:spcBef>
                <a:spcPts val="0"/>
              </a:spcBef>
              <a:spcAft>
                <a:spcPts val="0"/>
              </a:spcAft>
              <a:buNone/>
              <a:defRPr b="0" i="0" sz="1800" u="none" cap="none" strike="noStrike">
                <a:solidFill>
                  <a:schemeClr val="dk1"/>
                </a:solidFill>
                <a:latin typeface="Verdana"/>
                <a:ea typeface="Verdana"/>
                <a:cs typeface="Verdana"/>
                <a:sym typeface="Verdana"/>
              </a:defRPr>
            </a:lvl3pPr>
            <a:lvl4pPr indent="0" lvl="3" marL="1371600" marR="0" rtl="0" algn="l">
              <a:spcBef>
                <a:spcPts val="0"/>
              </a:spcBef>
              <a:spcAft>
                <a:spcPts val="0"/>
              </a:spcAft>
              <a:buNone/>
              <a:defRPr b="0" i="0" sz="1800" u="none" cap="none" strike="noStrike">
                <a:solidFill>
                  <a:schemeClr val="dk1"/>
                </a:solidFill>
                <a:latin typeface="Verdana"/>
                <a:ea typeface="Verdana"/>
                <a:cs typeface="Verdana"/>
                <a:sym typeface="Verdana"/>
              </a:defRPr>
            </a:lvl4pPr>
            <a:lvl5pPr indent="0" lvl="4" marL="1828800" marR="0" rtl="0" algn="l">
              <a:spcBef>
                <a:spcPts val="0"/>
              </a:spcBef>
              <a:spcAft>
                <a:spcPts val="0"/>
              </a:spcAft>
              <a:buNone/>
              <a:defRPr b="0" i="0" sz="1800" u="none" cap="none" strike="noStrike">
                <a:solidFill>
                  <a:schemeClr val="dk1"/>
                </a:solidFill>
                <a:latin typeface="Verdana"/>
                <a:ea typeface="Verdana"/>
                <a:cs typeface="Verdana"/>
                <a:sym typeface="Verdana"/>
              </a:defRPr>
            </a:lvl5pPr>
            <a:lvl6pPr indent="0" lvl="5" marL="2286000" marR="0" rtl="0" algn="l">
              <a:spcBef>
                <a:spcPts val="0"/>
              </a:spcBef>
              <a:buNone/>
              <a:defRPr b="0" i="0" sz="1800" u="none" cap="none" strike="noStrike">
                <a:solidFill>
                  <a:schemeClr val="dk1"/>
                </a:solidFill>
                <a:latin typeface="Verdana"/>
                <a:ea typeface="Verdana"/>
                <a:cs typeface="Verdana"/>
                <a:sym typeface="Verdana"/>
              </a:defRPr>
            </a:lvl6pPr>
            <a:lvl7pPr indent="0" lvl="6" marL="2743200" marR="0" rtl="0" algn="l">
              <a:spcBef>
                <a:spcPts val="0"/>
              </a:spcBef>
              <a:buNone/>
              <a:defRPr b="0" i="0" sz="1800" u="none" cap="none" strike="noStrike">
                <a:solidFill>
                  <a:schemeClr val="dk1"/>
                </a:solidFill>
                <a:latin typeface="Verdana"/>
                <a:ea typeface="Verdana"/>
                <a:cs typeface="Verdana"/>
                <a:sym typeface="Verdana"/>
              </a:defRPr>
            </a:lvl7pPr>
            <a:lvl8pPr indent="0" lvl="7" marL="3200400" marR="0" rtl="0" algn="l">
              <a:spcBef>
                <a:spcPts val="0"/>
              </a:spcBef>
              <a:buNone/>
              <a:defRPr b="0" i="0" sz="1800" u="none" cap="none" strike="noStrike">
                <a:solidFill>
                  <a:schemeClr val="dk1"/>
                </a:solidFill>
                <a:latin typeface="Verdana"/>
                <a:ea typeface="Verdana"/>
                <a:cs typeface="Verdana"/>
                <a:sym typeface="Verdana"/>
              </a:defRPr>
            </a:lvl8pPr>
            <a:lvl9pPr indent="0" lvl="8" marL="3657600" marR="0" rtl="0" algn="l">
              <a:spcBef>
                <a:spcPts val="0"/>
              </a:spcBef>
              <a:buNone/>
              <a:defRPr b="0" i="0" sz="1800" u="none" cap="none" strike="noStrike">
                <a:solidFill>
                  <a:schemeClr val="dk1"/>
                </a:solidFill>
                <a:latin typeface="Verdana"/>
                <a:ea typeface="Verdana"/>
                <a:cs typeface="Verdana"/>
                <a:sym typeface="Verdana"/>
              </a:defRPr>
            </a:lvl9pPr>
          </a:lstStyle>
          <a:p/>
        </p:txBody>
      </p:sp>
      <p:sp>
        <p:nvSpPr>
          <p:cNvPr id="238" name="Shape 238"/>
          <p:cNvSpPr txBox="1"/>
          <p:nvPr>
            <p:ph idx="12" type="sldNum"/>
          </p:nvPr>
        </p:nvSpPr>
        <p:spPr>
          <a:xfrm>
            <a:off x="6553200" y="4767262"/>
            <a:ext cx="2133600" cy="273900"/>
          </a:xfrm>
          <a:prstGeom prst="rect">
            <a:avLst/>
          </a:prstGeom>
          <a:noFill/>
          <a:ln>
            <a:noFill/>
          </a:ln>
        </p:spPr>
        <p:txBody>
          <a:bodyPr anchorCtr="0" anchor="ctr" bIns="45700" lIns="91425" rIns="91425" tIns="45700">
            <a:noAutofit/>
          </a:bodyPr>
          <a:lstStyle/>
          <a:p>
            <a:pPr indent="0" lvl="0" marL="0" marR="0" rtl="0" algn="r">
              <a:spcBef>
                <a:spcPts val="0"/>
              </a:spcBef>
              <a:spcAft>
                <a:spcPts val="0"/>
              </a:spcAft>
              <a:buSzPct val="25000"/>
              <a:buNone/>
            </a:pPr>
            <a:fld id="{00000000-1234-1234-1234-123412341234}" type="slidenum">
              <a:rPr lang="nl-NL" sz="1200">
                <a:solidFill>
                  <a:srgbClr val="888888"/>
                </a:solidFill>
                <a:latin typeface="Verdana"/>
                <a:ea typeface="Verdana"/>
                <a:cs typeface="Verdana"/>
                <a:sym typeface="Verdana"/>
              </a:rPr>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Obj">
  <p:cSld name="Inhoud van twee">
    <p:spTree>
      <p:nvGrpSpPr>
        <p:cNvPr id="33" name="Shape 33"/>
        <p:cNvGrpSpPr/>
        <p:nvPr/>
      </p:nvGrpSpPr>
      <p:grpSpPr>
        <a:xfrm>
          <a:off x="0" y="0"/>
          <a:ext cx="0" cy="0"/>
          <a:chOff x="0" y="0"/>
          <a:chExt cx="0" cy="0"/>
        </a:xfrm>
      </p:grpSpPr>
      <p:sp>
        <p:nvSpPr>
          <p:cNvPr id="34" name="Shape 34"/>
          <p:cNvSpPr txBox="1"/>
          <p:nvPr>
            <p:ph type="title"/>
          </p:nvPr>
        </p:nvSpPr>
        <p:spPr>
          <a:xfrm>
            <a:off x="457200" y="205979"/>
            <a:ext cx="8229600" cy="857250"/>
          </a:xfrm>
          <a:prstGeom prst="rect">
            <a:avLst/>
          </a:prstGeom>
          <a:noFill/>
          <a:ln>
            <a:noFill/>
          </a:ln>
        </p:spPr>
        <p:txBody>
          <a:bodyPr anchorCtr="0" anchor="ctr" bIns="91425" lIns="91425" rIns="91425" tIns="91425"/>
          <a:lstStyle>
            <a:lvl1pPr indent="0" lvl="0" marL="0" marR="0" rtl="0" algn="ctr">
              <a:spcBef>
                <a:spcPts val="0"/>
              </a:spcBef>
              <a:buClr>
                <a:schemeClr val="dk1"/>
              </a:buClr>
              <a:buFont typeface="Calibri"/>
              <a:buNone/>
              <a:defRPr b="0" i="0" sz="4400" u="none" cap="none" strike="noStrike">
                <a:solidFill>
                  <a:schemeClr val="dk1"/>
                </a:solidFill>
                <a:latin typeface="Calibri"/>
                <a:ea typeface="Calibri"/>
                <a:cs typeface="Calibri"/>
                <a:sym typeface="Calibri"/>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35" name="Shape 35"/>
          <p:cNvSpPr txBox="1"/>
          <p:nvPr>
            <p:ph idx="1" type="body"/>
          </p:nvPr>
        </p:nvSpPr>
        <p:spPr>
          <a:xfrm>
            <a:off x="457200" y="1200150"/>
            <a:ext cx="4038599" cy="3394472"/>
          </a:xfrm>
          <a:prstGeom prst="rect">
            <a:avLst/>
          </a:prstGeom>
          <a:noFill/>
          <a:ln>
            <a:noFill/>
          </a:ln>
        </p:spPr>
        <p:txBody>
          <a:bodyPr anchorCtr="0" anchor="t" bIns="91425" lIns="91425" rIns="91425" tIns="91425"/>
          <a:lstStyle>
            <a:lvl1pPr indent="-165100" lvl="0" marL="342900" marR="0" rtl="0" algn="l">
              <a:spcBef>
                <a:spcPts val="560"/>
              </a:spcBef>
              <a:buClr>
                <a:schemeClr val="dk1"/>
              </a:buClr>
              <a:buSzPct val="100000"/>
              <a:buFont typeface="Arial"/>
              <a:buChar char="•"/>
              <a:defRPr b="0" i="0" sz="2800" u="none" cap="none" strike="noStrike">
                <a:solidFill>
                  <a:schemeClr val="dk1"/>
                </a:solidFill>
                <a:latin typeface="Calibri"/>
                <a:ea typeface="Calibri"/>
                <a:cs typeface="Calibri"/>
                <a:sym typeface="Calibri"/>
              </a:defRPr>
            </a:lvl1pPr>
            <a:lvl2pPr indent="-133350" lvl="1" marL="742950" marR="0" rtl="0" algn="l">
              <a:spcBef>
                <a:spcPts val="480"/>
              </a:spcBef>
              <a:buClr>
                <a:schemeClr val="dk1"/>
              </a:buClr>
              <a:buSzPct val="100000"/>
              <a:buFont typeface="Arial"/>
              <a:buChar char="–"/>
              <a:defRPr b="0" i="0" sz="2400" u="none" cap="none" strike="noStrike">
                <a:solidFill>
                  <a:schemeClr val="dk1"/>
                </a:solidFill>
                <a:latin typeface="Calibri"/>
                <a:ea typeface="Calibri"/>
                <a:cs typeface="Calibri"/>
                <a:sym typeface="Calibri"/>
              </a:defRPr>
            </a:lvl2pPr>
            <a:lvl3pPr indent="-101600" lvl="2" marL="11430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3pPr>
            <a:lvl4pPr indent="-114300" lvl="3" marL="1600200" marR="0" rtl="0" algn="l">
              <a:spcBef>
                <a:spcPts val="360"/>
              </a:spcBef>
              <a:buClr>
                <a:schemeClr val="dk1"/>
              </a:buClr>
              <a:buSzPct val="100000"/>
              <a:buFont typeface="Arial"/>
              <a:buChar char="–"/>
              <a:defRPr b="0" i="0" sz="1800" u="none" cap="none" strike="noStrike">
                <a:solidFill>
                  <a:schemeClr val="dk1"/>
                </a:solidFill>
                <a:latin typeface="Calibri"/>
                <a:ea typeface="Calibri"/>
                <a:cs typeface="Calibri"/>
                <a:sym typeface="Calibri"/>
              </a:defRPr>
            </a:lvl4pPr>
            <a:lvl5pPr indent="-114300" lvl="4" marL="2057400" marR="0" rtl="0" algn="l">
              <a:spcBef>
                <a:spcPts val="360"/>
              </a:spcBef>
              <a:buClr>
                <a:schemeClr val="dk1"/>
              </a:buClr>
              <a:buSzPct val="100000"/>
              <a:buFont typeface="Arial"/>
              <a:buChar char="»"/>
              <a:defRPr b="0" i="0" sz="1800" u="none" cap="none" strike="noStrike">
                <a:solidFill>
                  <a:schemeClr val="dk1"/>
                </a:solidFill>
                <a:latin typeface="Calibri"/>
                <a:ea typeface="Calibri"/>
                <a:cs typeface="Calibri"/>
                <a:sym typeface="Calibri"/>
              </a:defRPr>
            </a:lvl5pPr>
            <a:lvl6pPr indent="-114300" lvl="5" marL="2514600" marR="0" rtl="0" algn="l">
              <a:spcBef>
                <a:spcPts val="360"/>
              </a:spcBef>
              <a:buClr>
                <a:schemeClr val="dk1"/>
              </a:buClr>
              <a:buSzPct val="100000"/>
              <a:buFont typeface="Arial"/>
              <a:buChar char="•"/>
              <a:defRPr b="0" i="0" sz="1800" u="none" cap="none" strike="noStrike">
                <a:solidFill>
                  <a:schemeClr val="dk1"/>
                </a:solidFill>
                <a:latin typeface="Calibri"/>
                <a:ea typeface="Calibri"/>
                <a:cs typeface="Calibri"/>
                <a:sym typeface="Calibri"/>
              </a:defRPr>
            </a:lvl6pPr>
            <a:lvl7pPr indent="-114300" lvl="6" marL="2971800" marR="0" rtl="0" algn="l">
              <a:spcBef>
                <a:spcPts val="360"/>
              </a:spcBef>
              <a:buClr>
                <a:schemeClr val="dk1"/>
              </a:buClr>
              <a:buSzPct val="100000"/>
              <a:buFont typeface="Arial"/>
              <a:buChar char="•"/>
              <a:defRPr b="0" i="0" sz="1800" u="none" cap="none" strike="noStrike">
                <a:solidFill>
                  <a:schemeClr val="dk1"/>
                </a:solidFill>
                <a:latin typeface="Calibri"/>
                <a:ea typeface="Calibri"/>
                <a:cs typeface="Calibri"/>
                <a:sym typeface="Calibri"/>
              </a:defRPr>
            </a:lvl7pPr>
            <a:lvl8pPr indent="-114300" lvl="7" marL="3429000" marR="0" rtl="0" algn="l">
              <a:spcBef>
                <a:spcPts val="360"/>
              </a:spcBef>
              <a:buClr>
                <a:schemeClr val="dk1"/>
              </a:buClr>
              <a:buSzPct val="100000"/>
              <a:buFont typeface="Arial"/>
              <a:buChar char="•"/>
              <a:defRPr b="0" i="0" sz="1800" u="none" cap="none" strike="noStrike">
                <a:solidFill>
                  <a:schemeClr val="dk1"/>
                </a:solidFill>
                <a:latin typeface="Calibri"/>
                <a:ea typeface="Calibri"/>
                <a:cs typeface="Calibri"/>
                <a:sym typeface="Calibri"/>
              </a:defRPr>
            </a:lvl8pPr>
            <a:lvl9pPr indent="-114300" lvl="8" marL="3886200" marR="0" rtl="0" algn="l">
              <a:spcBef>
                <a:spcPts val="360"/>
              </a:spcBef>
              <a:buClr>
                <a:schemeClr val="dk1"/>
              </a:buClr>
              <a:buSzPct val="100000"/>
              <a:buFont typeface="Arial"/>
              <a:buChar char="•"/>
              <a:defRPr b="0" i="0" sz="1800" u="none" cap="none" strike="noStrike">
                <a:solidFill>
                  <a:schemeClr val="dk1"/>
                </a:solidFill>
                <a:latin typeface="Calibri"/>
                <a:ea typeface="Calibri"/>
                <a:cs typeface="Calibri"/>
                <a:sym typeface="Calibri"/>
              </a:defRPr>
            </a:lvl9pPr>
          </a:lstStyle>
          <a:p/>
        </p:txBody>
      </p:sp>
      <p:sp>
        <p:nvSpPr>
          <p:cNvPr id="36" name="Shape 36"/>
          <p:cNvSpPr txBox="1"/>
          <p:nvPr>
            <p:ph idx="2" type="body"/>
          </p:nvPr>
        </p:nvSpPr>
        <p:spPr>
          <a:xfrm>
            <a:off x="4648200" y="1200150"/>
            <a:ext cx="4038599" cy="3394472"/>
          </a:xfrm>
          <a:prstGeom prst="rect">
            <a:avLst/>
          </a:prstGeom>
          <a:noFill/>
          <a:ln>
            <a:noFill/>
          </a:ln>
        </p:spPr>
        <p:txBody>
          <a:bodyPr anchorCtr="0" anchor="t" bIns="91425" lIns="91425" rIns="91425" tIns="91425"/>
          <a:lstStyle>
            <a:lvl1pPr indent="-165100" lvl="0" marL="342900" marR="0" rtl="0" algn="l">
              <a:spcBef>
                <a:spcPts val="560"/>
              </a:spcBef>
              <a:buClr>
                <a:schemeClr val="dk1"/>
              </a:buClr>
              <a:buSzPct val="100000"/>
              <a:buFont typeface="Arial"/>
              <a:buChar char="•"/>
              <a:defRPr b="0" i="0" sz="2800" u="none" cap="none" strike="noStrike">
                <a:solidFill>
                  <a:schemeClr val="dk1"/>
                </a:solidFill>
                <a:latin typeface="Calibri"/>
                <a:ea typeface="Calibri"/>
                <a:cs typeface="Calibri"/>
                <a:sym typeface="Calibri"/>
              </a:defRPr>
            </a:lvl1pPr>
            <a:lvl2pPr indent="-133350" lvl="1" marL="742950" marR="0" rtl="0" algn="l">
              <a:spcBef>
                <a:spcPts val="480"/>
              </a:spcBef>
              <a:buClr>
                <a:schemeClr val="dk1"/>
              </a:buClr>
              <a:buSzPct val="100000"/>
              <a:buFont typeface="Arial"/>
              <a:buChar char="–"/>
              <a:defRPr b="0" i="0" sz="2400" u="none" cap="none" strike="noStrike">
                <a:solidFill>
                  <a:schemeClr val="dk1"/>
                </a:solidFill>
                <a:latin typeface="Calibri"/>
                <a:ea typeface="Calibri"/>
                <a:cs typeface="Calibri"/>
                <a:sym typeface="Calibri"/>
              </a:defRPr>
            </a:lvl2pPr>
            <a:lvl3pPr indent="-101600" lvl="2" marL="11430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3pPr>
            <a:lvl4pPr indent="-114300" lvl="3" marL="1600200" marR="0" rtl="0" algn="l">
              <a:spcBef>
                <a:spcPts val="360"/>
              </a:spcBef>
              <a:buClr>
                <a:schemeClr val="dk1"/>
              </a:buClr>
              <a:buSzPct val="100000"/>
              <a:buFont typeface="Arial"/>
              <a:buChar char="–"/>
              <a:defRPr b="0" i="0" sz="1800" u="none" cap="none" strike="noStrike">
                <a:solidFill>
                  <a:schemeClr val="dk1"/>
                </a:solidFill>
                <a:latin typeface="Calibri"/>
                <a:ea typeface="Calibri"/>
                <a:cs typeface="Calibri"/>
                <a:sym typeface="Calibri"/>
              </a:defRPr>
            </a:lvl4pPr>
            <a:lvl5pPr indent="-114300" lvl="4" marL="2057400" marR="0" rtl="0" algn="l">
              <a:spcBef>
                <a:spcPts val="360"/>
              </a:spcBef>
              <a:buClr>
                <a:schemeClr val="dk1"/>
              </a:buClr>
              <a:buSzPct val="100000"/>
              <a:buFont typeface="Arial"/>
              <a:buChar char="»"/>
              <a:defRPr b="0" i="0" sz="1800" u="none" cap="none" strike="noStrike">
                <a:solidFill>
                  <a:schemeClr val="dk1"/>
                </a:solidFill>
                <a:latin typeface="Calibri"/>
                <a:ea typeface="Calibri"/>
                <a:cs typeface="Calibri"/>
                <a:sym typeface="Calibri"/>
              </a:defRPr>
            </a:lvl5pPr>
            <a:lvl6pPr indent="-114300" lvl="5" marL="2514600" marR="0" rtl="0" algn="l">
              <a:spcBef>
                <a:spcPts val="360"/>
              </a:spcBef>
              <a:buClr>
                <a:schemeClr val="dk1"/>
              </a:buClr>
              <a:buSzPct val="100000"/>
              <a:buFont typeface="Arial"/>
              <a:buChar char="•"/>
              <a:defRPr b="0" i="0" sz="1800" u="none" cap="none" strike="noStrike">
                <a:solidFill>
                  <a:schemeClr val="dk1"/>
                </a:solidFill>
                <a:latin typeface="Calibri"/>
                <a:ea typeface="Calibri"/>
                <a:cs typeface="Calibri"/>
                <a:sym typeface="Calibri"/>
              </a:defRPr>
            </a:lvl6pPr>
            <a:lvl7pPr indent="-114300" lvl="6" marL="2971800" marR="0" rtl="0" algn="l">
              <a:spcBef>
                <a:spcPts val="360"/>
              </a:spcBef>
              <a:buClr>
                <a:schemeClr val="dk1"/>
              </a:buClr>
              <a:buSzPct val="100000"/>
              <a:buFont typeface="Arial"/>
              <a:buChar char="•"/>
              <a:defRPr b="0" i="0" sz="1800" u="none" cap="none" strike="noStrike">
                <a:solidFill>
                  <a:schemeClr val="dk1"/>
                </a:solidFill>
                <a:latin typeface="Calibri"/>
                <a:ea typeface="Calibri"/>
                <a:cs typeface="Calibri"/>
                <a:sym typeface="Calibri"/>
              </a:defRPr>
            </a:lvl7pPr>
            <a:lvl8pPr indent="-114300" lvl="7" marL="3429000" marR="0" rtl="0" algn="l">
              <a:spcBef>
                <a:spcPts val="360"/>
              </a:spcBef>
              <a:buClr>
                <a:schemeClr val="dk1"/>
              </a:buClr>
              <a:buSzPct val="100000"/>
              <a:buFont typeface="Arial"/>
              <a:buChar char="•"/>
              <a:defRPr b="0" i="0" sz="1800" u="none" cap="none" strike="noStrike">
                <a:solidFill>
                  <a:schemeClr val="dk1"/>
                </a:solidFill>
                <a:latin typeface="Calibri"/>
                <a:ea typeface="Calibri"/>
                <a:cs typeface="Calibri"/>
                <a:sym typeface="Calibri"/>
              </a:defRPr>
            </a:lvl8pPr>
            <a:lvl9pPr indent="-114300" lvl="8" marL="3886200" marR="0" rtl="0" algn="l">
              <a:spcBef>
                <a:spcPts val="360"/>
              </a:spcBef>
              <a:buClr>
                <a:schemeClr val="dk1"/>
              </a:buClr>
              <a:buSzPct val="100000"/>
              <a:buFont typeface="Arial"/>
              <a:buChar char="•"/>
              <a:defRPr b="0" i="0" sz="1800" u="none" cap="none" strike="noStrike">
                <a:solidFill>
                  <a:schemeClr val="dk1"/>
                </a:solidFill>
                <a:latin typeface="Calibri"/>
                <a:ea typeface="Calibri"/>
                <a:cs typeface="Calibri"/>
                <a:sym typeface="Calibri"/>
              </a:defRPr>
            </a:lvl9pPr>
          </a:lstStyle>
          <a:p/>
        </p:txBody>
      </p:sp>
      <p:sp>
        <p:nvSpPr>
          <p:cNvPr id="37" name="Shape 37"/>
          <p:cNvSpPr txBox="1"/>
          <p:nvPr>
            <p:ph idx="10" type="dt"/>
          </p:nvPr>
        </p:nvSpPr>
        <p:spPr>
          <a:xfrm>
            <a:off x="457200" y="4767262"/>
            <a:ext cx="2133599" cy="273843"/>
          </a:xfrm>
          <a:prstGeom prst="rect">
            <a:avLst/>
          </a:prstGeom>
          <a:noFill/>
          <a:ln>
            <a:noFill/>
          </a:ln>
        </p:spPr>
        <p:txBody>
          <a:bodyPr anchorCtr="0" anchor="ctr" bIns="91425" lIns="91425" rIns="91425" tIns="91425"/>
          <a:lstStyle>
            <a:lvl1pPr indent="0" lvl="0" marL="0" marR="0" rtl="0" algn="l">
              <a:spcBef>
                <a:spcPts val="0"/>
              </a:spcBef>
              <a:buNone/>
              <a:defRPr sz="1200">
                <a:solidFill>
                  <a:srgbClr val="888888"/>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38" name="Shape 38"/>
          <p:cNvSpPr txBox="1"/>
          <p:nvPr>
            <p:ph idx="11" type="ftr"/>
          </p:nvPr>
        </p:nvSpPr>
        <p:spPr>
          <a:xfrm>
            <a:off x="3124200" y="4767262"/>
            <a:ext cx="2895600" cy="273843"/>
          </a:xfrm>
          <a:prstGeom prst="rect">
            <a:avLst/>
          </a:prstGeom>
          <a:noFill/>
          <a:ln>
            <a:noFill/>
          </a:ln>
        </p:spPr>
        <p:txBody>
          <a:bodyPr anchorCtr="0" anchor="ctr" bIns="91425" lIns="91425" rIns="91425" tIns="91425"/>
          <a:lstStyle>
            <a:lvl1pPr indent="0" lvl="0" marL="0" marR="0" rtl="0" algn="ctr">
              <a:spcBef>
                <a:spcPts val="0"/>
              </a:spcBef>
              <a:buNone/>
              <a:defRPr sz="1200">
                <a:solidFill>
                  <a:srgbClr val="888888"/>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39" name="Shape 39"/>
          <p:cNvSpPr txBox="1"/>
          <p:nvPr>
            <p:ph idx="12" type="sldNum"/>
          </p:nvPr>
        </p:nvSpPr>
        <p:spPr>
          <a:xfrm>
            <a:off x="6553200" y="4767262"/>
            <a:ext cx="2133599" cy="273843"/>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lang="nl-NL" sz="1200">
                <a:solidFill>
                  <a:srgbClr val="888888"/>
                </a:solidFill>
                <a:latin typeface="Calibri"/>
                <a:ea typeface="Calibri"/>
                <a:cs typeface="Calibri"/>
                <a:sym typeface="Calibri"/>
              </a:rPr>
              <a:t>‹#›</a:t>
            </a:fld>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objTx">
  <p:cSld name="Inhoud met bijschrift">
    <p:spTree>
      <p:nvGrpSpPr>
        <p:cNvPr id="239" name="Shape 239"/>
        <p:cNvGrpSpPr/>
        <p:nvPr/>
      </p:nvGrpSpPr>
      <p:grpSpPr>
        <a:xfrm>
          <a:off x="0" y="0"/>
          <a:ext cx="0" cy="0"/>
          <a:chOff x="0" y="0"/>
          <a:chExt cx="0" cy="0"/>
        </a:xfrm>
      </p:grpSpPr>
      <p:sp>
        <p:nvSpPr>
          <p:cNvPr id="240" name="Shape 240"/>
          <p:cNvSpPr txBox="1"/>
          <p:nvPr>
            <p:ph type="title"/>
          </p:nvPr>
        </p:nvSpPr>
        <p:spPr>
          <a:xfrm>
            <a:off x="457200" y="204787"/>
            <a:ext cx="3008400" cy="871500"/>
          </a:xfrm>
          <a:prstGeom prst="rect">
            <a:avLst/>
          </a:prstGeom>
          <a:noFill/>
          <a:ln>
            <a:noFill/>
          </a:ln>
        </p:spPr>
        <p:txBody>
          <a:bodyPr anchorCtr="0" anchor="b" bIns="91425" lIns="91425" rIns="91425" tIns="91425"/>
          <a:lstStyle>
            <a:lvl1pPr indent="0" lvl="0" marL="0" marR="0" rtl="0" algn="l">
              <a:spcBef>
                <a:spcPts val="0"/>
              </a:spcBef>
              <a:spcAft>
                <a:spcPts val="0"/>
              </a:spcAft>
              <a:buNone/>
              <a:defRPr b="1" i="0" sz="2000" u="none" cap="none" strike="noStrike">
                <a:solidFill>
                  <a:schemeClr val="dk1"/>
                </a:solidFill>
                <a:latin typeface="Verdana"/>
                <a:ea typeface="Verdana"/>
                <a:cs typeface="Verdana"/>
                <a:sym typeface="Verdana"/>
              </a:defRPr>
            </a:lvl1pPr>
            <a:lvl2pPr indent="0" lvl="1" marL="0" marR="0" rtl="0" algn="ctr">
              <a:spcBef>
                <a:spcPts val="0"/>
              </a:spcBef>
              <a:spcAft>
                <a:spcPts val="0"/>
              </a:spcAft>
              <a:buNone/>
              <a:defRPr b="0" i="0" sz="4400" u="none" cap="none" strike="noStrike">
                <a:solidFill>
                  <a:schemeClr val="dk1"/>
                </a:solidFill>
                <a:latin typeface="Verdana"/>
                <a:ea typeface="Verdana"/>
                <a:cs typeface="Verdana"/>
                <a:sym typeface="Verdana"/>
              </a:defRPr>
            </a:lvl2pPr>
            <a:lvl3pPr indent="0" lvl="2" marL="0" marR="0" rtl="0" algn="ctr">
              <a:spcBef>
                <a:spcPts val="0"/>
              </a:spcBef>
              <a:spcAft>
                <a:spcPts val="0"/>
              </a:spcAft>
              <a:buNone/>
              <a:defRPr b="0" i="0" sz="4400" u="none" cap="none" strike="noStrike">
                <a:solidFill>
                  <a:schemeClr val="dk1"/>
                </a:solidFill>
                <a:latin typeface="Verdana"/>
                <a:ea typeface="Verdana"/>
                <a:cs typeface="Verdana"/>
                <a:sym typeface="Verdana"/>
              </a:defRPr>
            </a:lvl3pPr>
            <a:lvl4pPr indent="0" lvl="3" marL="0" marR="0" rtl="0" algn="ctr">
              <a:spcBef>
                <a:spcPts val="0"/>
              </a:spcBef>
              <a:spcAft>
                <a:spcPts val="0"/>
              </a:spcAft>
              <a:buNone/>
              <a:defRPr b="0" i="0" sz="4400" u="none" cap="none" strike="noStrike">
                <a:solidFill>
                  <a:schemeClr val="dk1"/>
                </a:solidFill>
                <a:latin typeface="Verdana"/>
                <a:ea typeface="Verdana"/>
                <a:cs typeface="Verdana"/>
                <a:sym typeface="Verdana"/>
              </a:defRPr>
            </a:lvl4pPr>
            <a:lvl5pPr indent="0" lvl="4" marL="0" marR="0" rtl="0" algn="ctr">
              <a:spcBef>
                <a:spcPts val="0"/>
              </a:spcBef>
              <a:spcAft>
                <a:spcPts val="0"/>
              </a:spcAft>
              <a:buNone/>
              <a:defRPr b="0" i="0" sz="4400" u="none" cap="none" strike="noStrike">
                <a:solidFill>
                  <a:schemeClr val="dk1"/>
                </a:solidFill>
                <a:latin typeface="Verdana"/>
                <a:ea typeface="Verdana"/>
                <a:cs typeface="Verdana"/>
                <a:sym typeface="Verdana"/>
              </a:defRPr>
            </a:lvl5pPr>
            <a:lvl6pPr indent="0" lvl="5" marL="457200" marR="0" rtl="0" algn="ctr">
              <a:spcBef>
                <a:spcPts val="0"/>
              </a:spcBef>
              <a:spcAft>
                <a:spcPts val="0"/>
              </a:spcAft>
              <a:buNone/>
              <a:defRPr b="0" i="0" sz="4400" u="none" cap="none" strike="noStrike">
                <a:solidFill>
                  <a:schemeClr val="dk1"/>
                </a:solidFill>
                <a:latin typeface="Verdana"/>
                <a:ea typeface="Verdana"/>
                <a:cs typeface="Verdana"/>
                <a:sym typeface="Verdana"/>
              </a:defRPr>
            </a:lvl6pPr>
            <a:lvl7pPr indent="0" lvl="6" marL="914400" marR="0" rtl="0" algn="ctr">
              <a:spcBef>
                <a:spcPts val="0"/>
              </a:spcBef>
              <a:spcAft>
                <a:spcPts val="0"/>
              </a:spcAft>
              <a:buNone/>
              <a:defRPr b="0" i="0" sz="4400" u="none" cap="none" strike="noStrike">
                <a:solidFill>
                  <a:schemeClr val="dk1"/>
                </a:solidFill>
                <a:latin typeface="Verdana"/>
                <a:ea typeface="Verdana"/>
                <a:cs typeface="Verdana"/>
                <a:sym typeface="Verdana"/>
              </a:defRPr>
            </a:lvl7pPr>
            <a:lvl8pPr indent="0" lvl="7" marL="1371600" marR="0" rtl="0" algn="ctr">
              <a:spcBef>
                <a:spcPts val="0"/>
              </a:spcBef>
              <a:spcAft>
                <a:spcPts val="0"/>
              </a:spcAft>
              <a:buNone/>
              <a:defRPr b="0" i="0" sz="4400" u="none" cap="none" strike="noStrike">
                <a:solidFill>
                  <a:schemeClr val="dk1"/>
                </a:solidFill>
                <a:latin typeface="Verdana"/>
                <a:ea typeface="Verdana"/>
                <a:cs typeface="Verdana"/>
                <a:sym typeface="Verdana"/>
              </a:defRPr>
            </a:lvl8pPr>
            <a:lvl9pPr indent="0" lvl="8" marL="1828800" marR="0" rtl="0" algn="ctr">
              <a:spcBef>
                <a:spcPts val="0"/>
              </a:spcBef>
              <a:spcAft>
                <a:spcPts val="0"/>
              </a:spcAft>
              <a:buNone/>
              <a:defRPr b="0" i="0" sz="4400" u="none" cap="none" strike="noStrike">
                <a:solidFill>
                  <a:schemeClr val="dk1"/>
                </a:solidFill>
                <a:latin typeface="Verdana"/>
                <a:ea typeface="Verdana"/>
                <a:cs typeface="Verdana"/>
                <a:sym typeface="Verdana"/>
              </a:defRPr>
            </a:lvl9pPr>
          </a:lstStyle>
          <a:p/>
        </p:txBody>
      </p:sp>
      <p:sp>
        <p:nvSpPr>
          <p:cNvPr id="241" name="Shape 241"/>
          <p:cNvSpPr txBox="1"/>
          <p:nvPr>
            <p:ph idx="1" type="body"/>
          </p:nvPr>
        </p:nvSpPr>
        <p:spPr>
          <a:xfrm>
            <a:off x="3575050" y="204787"/>
            <a:ext cx="5111700" cy="4389600"/>
          </a:xfrm>
          <a:prstGeom prst="rect">
            <a:avLst/>
          </a:prstGeom>
          <a:noFill/>
          <a:ln>
            <a:noFill/>
          </a:ln>
        </p:spPr>
        <p:txBody>
          <a:bodyPr anchorCtr="0" anchor="t" bIns="91425" lIns="91425" rIns="91425" tIns="91425"/>
          <a:lstStyle>
            <a:lvl1pPr indent="-139700" lvl="0" marL="342900" marR="0" rtl="0" algn="l">
              <a:spcBef>
                <a:spcPts val="640"/>
              </a:spcBef>
              <a:spcAft>
                <a:spcPts val="0"/>
              </a:spcAft>
              <a:buClr>
                <a:schemeClr val="dk1"/>
              </a:buClr>
              <a:buSzPct val="100000"/>
              <a:buFont typeface="Arial"/>
              <a:buChar char="•"/>
              <a:defRPr b="0" i="0" sz="3200" u="none" cap="none" strike="noStrike">
                <a:solidFill>
                  <a:schemeClr val="dk1"/>
                </a:solidFill>
                <a:latin typeface="Verdana"/>
                <a:ea typeface="Verdana"/>
                <a:cs typeface="Verdana"/>
                <a:sym typeface="Verdana"/>
              </a:defRPr>
            </a:lvl1pPr>
            <a:lvl2pPr indent="-107950" lvl="1" marL="742950" marR="0" rtl="0" algn="l">
              <a:spcBef>
                <a:spcPts val="560"/>
              </a:spcBef>
              <a:spcAft>
                <a:spcPts val="0"/>
              </a:spcAft>
              <a:buClr>
                <a:schemeClr val="dk1"/>
              </a:buClr>
              <a:buSzPct val="100000"/>
              <a:buFont typeface="Arial"/>
              <a:buChar char="–"/>
              <a:defRPr b="0" i="0" sz="2800" u="none" cap="none" strike="noStrike">
                <a:solidFill>
                  <a:schemeClr val="dk1"/>
                </a:solidFill>
                <a:latin typeface="Verdana"/>
                <a:ea typeface="Verdana"/>
                <a:cs typeface="Verdana"/>
                <a:sym typeface="Verdana"/>
              </a:defRPr>
            </a:lvl2pPr>
            <a:lvl3pPr indent="-76200" lvl="2" marL="1143000" marR="0" rtl="0" algn="l">
              <a:spcBef>
                <a:spcPts val="480"/>
              </a:spcBef>
              <a:spcAft>
                <a:spcPts val="0"/>
              </a:spcAft>
              <a:buClr>
                <a:schemeClr val="dk1"/>
              </a:buClr>
              <a:buSzPct val="100000"/>
              <a:buFont typeface="Arial"/>
              <a:buChar char="•"/>
              <a:defRPr b="0" i="0" sz="2400" u="none" cap="none" strike="noStrike">
                <a:solidFill>
                  <a:schemeClr val="dk1"/>
                </a:solidFill>
                <a:latin typeface="Verdana"/>
                <a:ea typeface="Verdana"/>
                <a:cs typeface="Verdana"/>
                <a:sym typeface="Verdana"/>
              </a:defRPr>
            </a:lvl3pPr>
            <a:lvl4pPr indent="-101600" lvl="3" marL="1600200" marR="0" rtl="0" algn="l">
              <a:spcBef>
                <a:spcPts val="400"/>
              </a:spcBef>
              <a:spcAft>
                <a:spcPts val="0"/>
              </a:spcAft>
              <a:buClr>
                <a:schemeClr val="dk1"/>
              </a:buClr>
              <a:buSzPct val="100000"/>
              <a:buFont typeface="Arial"/>
              <a:buChar char="–"/>
              <a:defRPr b="0" i="0" sz="2000" u="none" cap="none" strike="noStrike">
                <a:solidFill>
                  <a:schemeClr val="dk1"/>
                </a:solidFill>
                <a:latin typeface="Verdana"/>
                <a:ea typeface="Verdana"/>
                <a:cs typeface="Verdana"/>
                <a:sym typeface="Verdana"/>
              </a:defRPr>
            </a:lvl4pPr>
            <a:lvl5pPr indent="-101600" lvl="4" marL="2057400" marR="0" rtl="0" algn="l">
              <a:spcBef>
                <a:spcPts val="400"/>
              </a:spcBef>
              <a:spcAft>
                <a:spcPts val="0"/>
              </a:spcAft>
              <a:buClr>
                <a:schemeClr val="dk1"/>
              </a:buClr>
              <a:buSzPct val="100000"/>
              <a:buFont typeface="Arial"/>
              <a:buChar char="»"/>
              <a:defRPr b="0" i="0" sz="2000" u="none" cap="none" strike="noStrike">
                <a:solidFill>
                  <a:schemeClr val="dk1"/>
                </a:solidFill>
                <a:latin typeface="Verdana"/>
                <a:ea typeface="Verdana"/>
                <a:cs typeface="Verdana"/>
                <a:sym typeface="Verdana"/>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Verdana"/>
                <a:ea typeface="Verdana"/>
                <a:cs typeface="Verdana"/>
                <a:sym typeface="Verdana"/>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Verdana"/>
                <a:ea typeface="Verdana"/>
                <a:cs typeface="Verdana"/>
                <a:sym typeface="Verdana"/>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Verdana"/>
                <a:ea typeface="Verdana"/>
                <a:cs typeface="Verdana"/>
                <a:sym typeface="Verdana"/>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Verdana"/>
                <a:ea typeface="Verdana"/>
                <a:cs typeface="Verdana"/>
                <a:sym typeface="Verdana"/>
              </a:defRPr>
            </a:lvl9pPr>
          </a:lstStyle>
          <a:p/>
        </p:txBody>
      </p:sp>
      <p:sp>
        <p:nvSpPr>
          <p:cNvPr id="242" name="Shape 242"/>
          <p:cNvSpPr txBox="1"/>
          <p:nvPr>
            <p:ph idx="2" type="body"/>
          </p:nvPr>
        </p:nvSpPr>
        <p:spPr>
          <a:xfrm>
            <a:off x="457200" y="1076325"/>
            <a:ext cx="3008400" cy="3518400"/>
          </a:xfrm>
          <a:prstGeom prst="rect">
            <a:avLst/>
          </a:prstGeom>
          <a:noFill/>
          <a:ln>
            <a:noFill/>
          </a:ln>
        </p:spPr>
        <p:txBody>
          <a:bodyPr anchorCtr="0" anchor="t" bIns="91425" lIns="91425" rIns="91425" tIns="91425"/>
          <a:lstStyle>
            <a:lvl1pPr indent="0" lvl="0" marL="0" marR="0" rtl="0" algn="l">
              <a:spcBef>
                <a:spcPts val="280"/>
              </a:spcBef>
              <a:spcAft>
                <a:spcPts val="0"/>
              </a:spcAft>
              <a:buClr>
                <a:schemeClr val="dk1"/>
              </a:buClr>
              <a:buFont typeface="Arial"/>
              <a:buNone/>
              <a:defRPr b="0" i="0" sz="1400" u="none" cap="none" strike="noStrike">
                <a:solidFill>
                  <a:schemeClr val="dk1"/>
                </a:solidFill>
                <a:latin typeface="Verdana"/>
                <a:ea typeface="Verdana"/>
                <a:cs typeface="Verdana"/>
                <a:sym typeface="Verdana"/>
              </a:defRPr>
            </a:lvl1pPr>
            <a:lvl2pPr indent="0" lvl="1" marL="457200" marR="0" rtl="0" algn="l">
              <a:spcBef>
                <a:spcPts val="240"/>
              </a:spcBef>
              <a:spcAft>
                <a:spcPts val="0"/>
              </a:spcAft>
              <a:buClr>
                <a:schemeClr val="dk1"/>
              </a:buClr>
              <a:buFont typeface="Arial"/>
              <a:buNone/>
              <a:defRPr b="0" i="0" sz="1200" u="none" cap="none" strike="noStrike">
                <a:solidFill>
                  <a:schemeClr val="dk1"/>
                </a:solidFill>
                <a:latin typeface="Verdana"/>
                <a:ea typeface="Verdana"/>
                <a:cs typeface="Verdana"/>
                <a:sym typeface="Verdana"/>
              </a:defRPr>
            </a:lvl2pPr>
            <a:lvl3pPr indent="0" lvl="2" marL="914400" marR="0" rtl="0" algn="l">
              <a:spcBef>
                <a:spcPts val="200"/>
              </a:spcBef>
              <a:spcAft>
                <a:spcPts val="0"/>
              </a:spcAft>
              <a:buClr>
                <a:schemeClr val="dk1"/>
              </a:buClr>
              <a:buFont typeface="Arial"/>
              <a:buNone/>
              <a:defRPr b="0" i="0" sz="1000" u="none" cap="none" strike="noStrike">
                <a:solidFill>
                  <a:schemeClr val="dk1"/>
                </a:solidFill>
                <a:latin typeface="Verdana"/>
                <a:ea typeface="Verdana"/>
                <a:cs typeface="Verdana"/>
                <a:sym typeface="Verdana"/>
              </a:defRPr>
            </a:lvl3pPr>
            <a:lvl4pPr indent="0" lvl="3" marL="1371600" marR="0" rtl="0" algn="l">
              <a:spcBef>
                <a:spcPts val="180"/>
              </a:spcBef>
              <a:spcAft>
                <a:spcPts val="0"/>
              </a:spcAft>
              <a:buClr>
                <a:schemeClr val="dk1"/>
              </a:buClr>
              <a:buFont typeface="Arial"/>
              <a:buNone/>
              <a:defRPr b="0" i="0" sz="900" u="none" cap="none" strike="noStrike">
                <a:solidFill>
                  <a:schemeClr val="dk1"/>
                </a:solidFill>
                <a:latin typeface="Verdana"/>
                <a:ea typeface="Verdana"/>
                <a:cs typeface="Verdana"/>
                <a:sym typeface="Verdana"/>
              </a:defRPr>
            </a:lvl4pPr>
            <a:lvl5pPr indent="0" lvl="4" marL="1828800" marR="0" rtl="0" algn="l">
              <a:spcBef>
                <a:spcPts val="180"/>
              </a:spcBef>
              <a:spcAft>
                <a:spcPts val="0"/>
              </a:spcAft>
              <a:buClr>
                <a:schemeClr val="dk1"/>
              </a:buClr>
              <a:buFont typeface="Arial"/>
              <a:buNone/>
              <a:defRPr b="0" i="0" sz="900" u="none" cap="none" strike="noStrike">
                <a:solidFill>
                  <a:schemeClr val="dk1"/>
                </a:solidFill>
                <a:latin typeface="Verdana"/>
                <a:ea typeface="Verdana"/>
                <a:cs typeface="Verdana"/>
                <a:sym typeface="Verdana"/>
              </a:defRPr>
            </a:lvl5pPr>
            <a:lvl6pPr indent="0" lvl="5" marL="2286000" marR="0" rtl="0" algn="l">
              <a:spcBef>
                <a:spcPts val="180"/>
              </a:spcBef>
              <a:buClr>
                <a:schemeClr val="dk1"/>
              </a:buClr>
              <a:buFont typeface="Arial"/>
              <a:buNone/>
              <a:defRPr b="0" i="0" sz="900" u="none" cap="none" strike="noStrike">
                <a:solidFill>
                  <a:schemeClr val="dk1"/>
                </a:solidFill>
                <a:latin typeface="Verdana"/>
                <a:ea typeface="Verdana"/>
                <a:cs typeface="Verdana"/>
                <a:sym typeface="Verdana"/>
              </a:defRPr>
            </a:lvl6pPr>
            <a:lvl7pPr indent="0" lvl="6" marL="2743200" marR="0" rtl="0" algn="l">
              <a:spcBef>
                <a:spcPts val="180"/>
              </a:spcBef>
              <a:buClr>
                <a:schemeClr val="dk1"/>
              </a:buClr>
              <a:buFont typeface="Arial"/>
              <a:buNone/>
              <a:defRPr b="0" i="0" sz="900" u="none" cap="none" strike="noStrike">
                <a:solidFill>
                  <a:schemeClr val="dk1"/>
                </a:solidFill>
                <a:latin typeface="Verdana"/>
                <a:ea typeface="Verdana"/>
                <a:cs typeface="Verdana"/>
                <a:sym typeface="Verdana"/>
              </a:defRPr>
            </a:lvl7pPr>
            <a:lvl8pPr indent="0" lvl="7" marL="3200400" marR="0" rtl="0" algn="l">
              <a:spcBef>
                <a:spcPts val="180"/>
              </a:spcBef>
              <a:buClr>
                <a:schemeClr val="dk1"/>
              </a:buClr>
              <a:buFont typeface="Arial"/>
              <a:buNone/>
              <a:defRPr b="0" i="0" sz="900" u="none" cap="none" strike="noStrike">
                <a:solidFill>
                  <a:schemeClr val="dk1"/>
                </a:solidFill>
                <a:latin typeface="Verdana"/>
                <a:ea typeface="Verdana"/>
                <a:cs typeface="Verdana"/>
                <a:sym typeface="Verdana"/>
              </a:defRPr>
            </a:lvl8pPr>
            <a:lvl9pPr indent="0" lvl="8" marL="3657600" marR="0" rtl="0" algn="l">
              <a:spcBef>
                <a:spcPts val="180"/>
              </a:spcBef>
              <a:buClr>
                <a:schemeClr val="dk1"/>
              </a:buClr>
              <a:buFont typeface="Arial"/>
              <a:buNone/>
              <a:defRPr b="0" i="0" sz="900" u="none" cap="none" strike="noStrike">
                <a:solidFill>
                  <a:schemeClr val="dk1"/>
                </a:solidFill>
                <a:latin typeface="Verdana"/>
                <a:ea typeface="Verdana"/>
                <a:cs typeface="Verdana"/>
                <a:sym typeface="Verdana"/>
              </a:defRPr>
            </a:lvl9pPr>
          </a:lstStyle>
          <a:p/>
        </p:txBody>
      </p:sp>
      <p:sp>
        <p:nvSpPr>
          <p:cNvPr id="243" name="Shape 243"/>
          <p:cNvSpPr txBox="1"/>
          <p:nvPr>
            <p:ph idx="10" type="dt"/>
          </p:nvPr>
        </p:nvSpPr>
        <p:spPr>
          <a:xfrm>
            <a:off x="457200" y="4767262"/>
            <a:ext cx="2133600" cy="273900"/>
          </a:xfrm>
          <a:prstGeom prst="rect">
            <a:avLst/>
          </a:prstGeom>
          <a:noFill/>
          <a:ln>
            <a:noFill/>
          </a:ln>
        </p:spPr>
        <p:txBody>
          <a:bodyPr anchorCtr="0" anchor="ctr" bIns="91425" lIns="91425" rIns="91425" tIns="91425"/>
          <a:lstStyle>
            <a:lvl1pPr indent="0" lvl="0" marL="0" marR="0" rtl="0" algn="l">
              <a:spcBef>
                <a:spcPts val="0"/>
              </a:spcBef>
              <a:spcAft>
                <a:spcPts val="0"/>
              </a:spcAft>
              <a:buNone/>
              <a:defRPr sz="1200">
                <a:solidFill>
                  <a:srgbClr val="888888"/>
                </a:solidFill>
                <a:latin typeface="Verdana"/>
                <a:ea typeface="Verdana"/>
                <a:cs typeface="Verdana"/>
                <a:sym typeface="Verdana"/>
              </a:defRPr>
            </a:lvl1pPr>
            <a:lvl2pPr indent="0" lvl="1" marL="457200" marR="0" rtl="0" algn="l">
              <a:spcBef>
                <a:spcPts val="0"/>
              </a:spcBef>
              <a:spcAft>
                <a:spcPts val="0"/>
              </a:spcAft>
              <a:buNone/>
              <a:defRPr b="0" i="0" sz="1800" u="none" cap="none" strike="noStrike">
                <a:solidFill>
                  <a:schemeClr val="dk1"/>
                </a:solidFill>
                <a:latin typeface="Verdana"/>
                <a:ea typeface="Verdana"/>
                <a:cs typeface="Verdana"/>
                <a:sym typeface="Verdana"/>
              </a:defRPr>
            </a:lvl2pPr>
            <a:lvl3pPr indent="0" lvl="2" marL="914400" marR="0" rtl="0" algn="l">
              <a:spcBef>
                <a:spcPts val="0"/>
              </a:spcBef>
              <a:spcAft>
                <a:spcPts val="0"/>
              </a:spcAft>
              <a:buNone/>
              <a:defRPr b="0" i="0" sz="1800" u="none" cap="none" strike="noStrike">
                <a:solidFill>
                  <a:schemeClr val="dk1"/>
                </a:solidFill>
                <a:latin typeface="Verdana"/>
                <a:ea typeface="Verdana"/>
                <a:cs typeface="Verdana"/>
                <a:sym typeface="Verdana"/>
              </a:defRPr>
            </a:lvl3pPr>
            <a:lvl4pPr indent="0" lvl="3" marL="1371600" marR="0" rtl="0" algn="l">
              <a:spcBef>
                <a:spcPts val="0"/>
              </a:spcBef>
              <a:spcAft>
                <a:spcPts val="0"/>
              </a:spcAft>
              <a:buNone/>
              <a:defRPr b="0" i="0" sz="1800" u="none" cap="none" strike="noStrike">
                <a:solidFill>
                  <a:schemeClr val="dk1"/>
                </a:solidFill>
                <a:latin typeface="Verdana"/>
                <a:ea typeface="Verdana"/>
                <a:cs typeface="Verdana"/>
                <a:sym typeface="Verdana"/>
              </a:defRPr>
            </a:lvl4pPr>
            <a:lvl5pPr indent="0" lvl="4" marL="1828800" marR="0" rtl="0" algn="l">
              <a:spcBef>
                <a:spcPts val="0"/>
              </a:spcBef>
              <a:spcAft>
                <a:spcPts val="0"/>
              </a:spcAft>
              <a:buNone/>
              <a:defRPr b="0" i="0" sz="1800" u="none" cap="none" strike="noStrike">
                <a:solidFill>
                  <a:schemeClr val="dk1"/>
                </a:solidFill>
                <a:latin typeface="Verdana"/>
                <a:ea typeface="Verdana"/>
                <a:cs typeface="Verdana"/>
                <a:sym typeface="Verdana"/>
              </a:defRPr>
            </a:lvl5pPr>
            <a:lvl6pPr indent="0" lvl="5" marL="2286000" marR="0" rtl="0" algn="l">
              <a:spcBef>
                <a:spcPts val="0"/>
              </a:spcBef>
              <a:buNone/>
              <a:defRPr b="0" i="0" sz="1800" u="none" cap="none" strike="noStrike">
                <a:solidFill>
                  <a:schemeClr val="dk1"/>
                </a:solidFill>
                <a:latin typeface="Verdana"/>
                <a:ea typeface="Verdana"/>
                <a:cs typeface="Verdana"/>
                <a:sym typeface="Verdana"/>
              </a:defRPr>
            </a:lvl6pPr>
            <a:lvl7pPr indent="0" lvl="6" marL="2743200" marR="0" rtl="0" algn="l">
              <a:spcBef>
                <a:spcPts val="0"/>
              </a:spcBef>
              <a:buNone/>
              <a:defRPr b="0" i="0" sz="1800" u="none" cap="none" strike="noStrike">
                <a:solidFill>
                  <a:schemeClr val="dk1"/>
                </a:solidFill>
                <a:latin typeface="Verdana"/>
                <a:ea typeface="Verdana"/>
                <a:cs typeface="Verdana"/>
                <a:sym typeface="Verdana"/>
              </a:defRPr>
            </a:lvl7pPr>
            <a:lvl8pPr indent="0" lvl="7" marL="3200400" marR="0" rtl="0" algn="l">
              <a:spcBef>
                <a:spcPts val="0"/>
              </a:spcBef>
              <a:buNone/>
              <a:defRPr b="0" i="0" sz="1800" u="none" cap="none" strike="noStrike">
                <a:solidFill>
                  <a:schemeClr val="dk1"/>
                </a:solidFill>
                <a:latin typeface="Verdana"/>
                <a:ea typeface="Verdana"/>
                <a:cs typeface="Verdana"/>
                <a:sym typeface="Verdana"/>
              </a:defRPr>
            </a:lvl8pPr>
            <a:lvl9pPr indent="0" lvl="8" marL="3657600" marR="0" rtl="0" algn="l">
              <a:spcBef>
                <a:spcPts val="0"/>
              </a:spcBef>
              <a:buNone/>
              <a:defRPr b="0" i="0" sz="1800" u="none" cap="none" strike="noStrike">
                <a:solidFill>
                  <a:schemeClr val="dk1"/>
                </a:solidFill>
                <a:latin typeface="Verdana"/>
                <a:ea typeface="Verdana"/>
                <a:cs typeface="Verdana"/>
                <a:sym typeface="Verdana"/>
              </a:defRPr>
            </a:lvl9pPr>
          </a:lstStyle>
          <a:p/>
        </p:txBody>
      </p:sp>
      <p:sp>
        <p:nvSpPr>
          <p:cNvPr id="244" name="Shape 244"/>
          <p:cNvSpPr txBox="1"/>
          <p:nvPr>
            <p:ph idx="11" type="ftr"/>
          </p:nvPr>
        </p:nvSpPr>
        <p:spPr>
          <a:xfrm>
            <a:off x="3124200" y="4767262"/>
            <a:ext cx="2895600" cy="273900"/>
          </a:xfrm>
          <a:prstGeom prst="rect">
            <a:avLst/>
          </a:prstGeom>
          <a:noFill/>
          <a:ln>
            <a:noFill/>
          </a:ln>
        </p:spPr>
        <p:txBody>
          <a:bodyPr anchorCtr="0" anchor="ctr" bIns="91425" lIns="91425" rIns="91425" tIns="91425"/>
          <a:lstStyle>
            <a:lvl1pPr indent="0" lvl="0" marL="0" marR="0" rtl="0" algn="ctr">
              <a:spcBef>
                <a:spcPts val="0"/>
              </a:spcBef>
              <a:spcAft>
                <a:spcPts val="0"/>
              </a:spcAft>
              <a:buNone/>
              <a:defRPr sz="1200">
                <a:solidFill>
                  <a:srgbClr val="888888"/>
                </a:solidFill>
                <a:latin typeface="Verdana"/>
                <a:ea typeface="Verdana"/>
                <a:cs typeface="Verdana"/>
                <a:sym typeface="Verdana"/>
              </a:defRPr>
            </a:lvl1pPr>
            <a:lvl2pPr indent="0" lvl="1" marL="457200" marR="0" rtl="0" algn="l">
              <a:spcBef>
                <a:spcPts val="0"/>
              </a:spcBef>
              <a:spcAft>
                <a:spcPts val="0"/>
              </a:spcAft>
              <a:buNone/>
              <a:defRPr b="0" i="0" sz="1800" u="none" cap="none" strike="noStrike">
                <a:solidFill>
                  <a:schemeClr val="dk1"/>
                </a:solidFill>
                <a:latin typeface="Verdana"/>
                <a:ea typeface="Verdana"/>
                <a:cs typeface="Verdana"/>
                <a:sym typeface="Verdana"/>
              </a:defRPr>
            </a:lvl2pPr>
            <a:lvl3pPr indent="0" lvl="2" marL="914400" marR="0" rtl="0" algn="l">
              <a:spcBef>
                <a:spcPts val="0"/>
              </a:spcBef>
              <a:spcAft>
                <a:spcPts val="0"/>
              </a:spcAft>
              <a:buNone/>
              <a:defRPr b="0" i="0" sz="1800" u="none" cap="none" strike="noStrike">
                <a:solidFill>
                  <a:schemeClr val="dk1"/>
                </a:solidFill>
                <a:latin typeface="Verdana"/>
                <a:ea typeface="Verdana"/>
                <a:cs typeface="Verdana"/>
                <a:sym typeface="Verdana"/>
              </a:defRPr>
            </a:lvl3pPr>
            <a:lvl4pPr indent="0" lvl="3" marL="1371600" marR="0" rtl="0" algn="l">
              <a:spcBef>
                <a:spcPts val="0"/>
              </a:spcBef>
              <a:spcAft>
                <a:spcPts val="0"/>
              </a:spcAft>
              <a:buNone/>
              <a:defRPr b="0" i="0" sz="1800" u="none" cap="none" strike="noStrike">
                <a:solidFill>
                  <a:schemeClr val="dk1"/>
                </a:solidFill>
                <a:latin typeface="Verdana"/>
                <a:ea typeface="Verdana"/>
                <a:cs typeface="Verdana"/>
                <a:sym typeface="Verdana"/>
              </a:defRPr>
            </a:lvl4pPr>
            <a:lvl5pPr indent="0" lvl="4" marL="1828800" marR="0" rtl="0" algn="l">
              <a:spcBef>
                <a:spcPts val="0"/>
              </a:spcBef>
              <a:spcAft>
                <a:spcPts val="0"/>
              </a:spcAft>
              <a:buNone/>
              <a:defRPr b="0" i="0" sz="1800" u="none" cap="none" strike="noStrike">
                <a:solidFill>
                  <a:schemeClr val="dk1"/>
                </a:solidFill>
                <a:latin typeface="Verdana"/>
                <a:ea typeface="Verdana"/>
                <a:cs typeface="Verdana"/>
                <a:sym typeface="Verdana"/>
              </a:defRPr>
            </a:lvl5pPr>
            <a:lvl6pPr indent="0" lvl="5" marL="2286000" marR="0" rtl="0" algn="l">
              <a:spcBef>
                <a:spcPts val="0"/>
              </a:spcBef>
              <a:buNone/>
              <a:defRPr b="0" i="0" sz="1800" u="none" cap="none" strike="noStrike">
                <a:solidFill>
                  <a:schemeClr val="dk1"/>
                </a:solidFill>
                <a:latin typeface="Verdana"/>
                <a:ea typeface="Verdana"/>
                <a:cs typeface="Verdana"/>
                <a:sym typeface="Verdana"/>
              </a:defRPr>
            </a:lvl6pPr>
            <a:lvl7pPr indent="0" lvl="6" marL="2743200" marR="0" rtl="0" algn="l">
              <a:spcBef>
                <a:spcPts val="0"/>
              </a:spcBef>
              <a:buNone/>
              <a:defRPr b="0" i="0" sz="1800" u="none" cap="none" strike="noStrike">
                <a:solidFill>
                  <a:schemeClr val="dk1"/>
                </a:solidFill>
                <a:latin typeface="Verdana"/>
                <a:ea typeface="Verdana"/>
                <a:cs typeface="Verdana"/>
                <a:sym typeface="Verdana"/>
              </a:defRPr>
            </a:lvl7pPr>
            <a:lvl8pPr indent="0" lvl="7" marL="3200400" marR="0" rtl="0" algn="l">
              <a:spcBef>
                <a:spcPts val="0"/>
              </a:spcBef>
              <a:buNone/>
              <a:defRPr b="0" i="0" sz="1800" u="none" cap="none" strike="noStrike">
                <a:solidFill>
                  <a:schemeClr val="dk1"/>
                </a:solidFill>
                <a:latin typeface="Verdana"/>
                <a:ea typeface="Verdana"/>
                <a:cs typeface="Verdana"/>
                <a:sym typeface="Verdana"/>
              </a:defRPr>
            </a:lvl8pPr>
            <a:lvl9pPr indent="0" lvl="8" marL="3657600" marR="0" rtl="0" algn="l">
              <a:spcBef>
                <a:spcPts val="0"/>
              </a:spcBef>
              <a:buNone/>
              <a:defRPr b="0" i="0" sz="1800" u="none" cap="none" strike="noStrike">
                <a:solidFill>
                  <a:schemeClr val="dk1"/>
                </a:solidFill>
                <a:latin typeface="Verdana"/>
                <a:ea typeface="Verdana"/>
                <a:cs typeface="Verdana"/>
                <a:sym typeface="Verdana"/>
              </a:defRPr>
            </a:lvl9pPr>
          </a:lstStyle>
          <a:p/>
        </p:txBody>
      </p:sp>
      <p:sp>
        <p:nvSpPr>
          <p:cNvPr id="245" name="Shape 245"/>
          <p:cNvSpPr txBox="1"/>
          <p:nvPr>
            <p:ph idx="12" type="sldNum"/>
          </p:nvPr>
        </p:nvSpPr>
        <p:spPr>
          <a:xfrm>
            <a:off x="6553200" y="4767262"/>
            <a:ext cx="2133600" cy="273900"/>
          </a:xfrm>
          <a:prstGeom prst="rect">
            <a:avLst/>
          </a:prstGeom>
          <a:noFill/>
          <a:ln>
            <a:noFill/>
          </a:ln>
        </p:spPr>
        <p:txBody>
          <a:bodyPr anchorCtr="0" anchor="ctr" bIns="45700" lIns="91425" rIns="91425" tIns="45700">
            <a:noAutofit/>
          </a:bodyPr>
          <a:lstStyle/>
          <a:p>
            <a:pPr indent="0" lvl="0" marL="0" marR="0" rtl="0" algn="r">
              <a:spcBef>
                <a:spcPts val="0"/>
              </a:spcBef>
              <a:spcAft>
                <a:spcPts val="0"/>
              </a:spcAft>
              <a:buSzPct val="25000"/>
              <a:buNone/>
            </a:pPr>
            <a:fld id="{00000000-1234-1234-1234-123412341234}" type="slidenum">
              <a:rPr lang="nl-NL" sz="1200">
                <a:solidFill>
                  <a:srgbClr val="888888"/>
                </a:solidFill>
                <a:latin typeface="Verdana"/>
                <a:ea typeface="Verdana"/>
                <a:cs typeface="Verdana"/>
                <a:sym typeface="Verdana"/>
              </a:rPr>
              <a:t>‹#›</a:t>
            </a:fld>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picTx">
  <p:cSld name="Afbeelding met bijschrift">
    <p:spTree>
      <p:nvGrpSpPr>
        <p:cNvPr id="246" name="Shape 246"/>
        <p:cNvGrpSpPr/>
        <p:nvPr/>
      </p:nvGrpSpPr>
      <p:grpSpPr>
        <a:xfrm>
          <a:off x="0" y="0"/>
          <a:ext cx="0" cy="0"/>
          <a:chOff x="0" y="0"/>
          <a:chExt cx="0" cy="0"/>
        </a:xfrm>
      </p:grpSpPr>
      <p:sp>
        <p:nvSpPr>
          <p:cNvPr id="247" name="Shape 247"/>
          <p:cNvSpPr txBox="1"/>
          <p:nvPr>
            <p:ph type="title"/>
          </p:nvPr>
        </p:nvSpPr>
        <p:spPr>
          <a:xfrm>
            <a:off x="1792288" y="3600450"/>
            <a:ext cx="5486400" cy="425100"/>
          </a:xfrm>
          <a:prstGeom prst="rect">
            <a:avLst/>
          </a:prstGeom>
          <a:noFill/>
          <a:ln>
            <a:noFill/>
          </a:ln>
        </p:spPr>
        <p:txBody>
          <a:bodyPr anchorCtr="0" anchor="b" bIns="91425" lIns="91425" rIns="91425" tIns="91425"/>
          <a:lstStyle>
            <a:lvl1pPr indent="0" lvl="0" marL="0" marR="0" rtl="0" algn="l">
              <a:spcBef>
                <a:spcPts val="0"/>
              </a:spcBef>
              <a:spcAft>
                <a:spcPts val="0"/>
              </a:spcAft>
              <a:buNone/>
              <a:defRPr b="1" i="0" sz="2000" u="none" cap="none" strike="noStrike">
                <a:solidFill>
                  <a:schemeClr val="dk1"/>
                </a:solidFill>
                <a:latin typeface="Verdana"/>
                <a:ea typeface="Verdana"/>
                <a:cs typeface="Verdana"/>
                <a:sym typeface="Verdana"/>
              </a:defRPr>
            </a:lvl1pPr>
            <a:lvl2pPr indent="0" lvl="1" marL="0" marR="0" rtl="0" algn="ctr">
              <a:spcBef>
                <a:spcPts val="0"/>
              </a:spcBef>
              <a:spcAft>
                <a:spcPts val="0"/>
              </a:spcAft>
              <a:buNone/>
              <a:defRPr b="0" i="0" sz="4400" u="none" cap="none" strike="noStrike">
                <a:solidFill>
                  <a:schemeClr val="dk1"/>
                </a:solidFill>
                <a:latin typeface="Verdana"/>
                <a:ea typeface="Verdana"/>
                <a:cs typeface="Verdana"/>
                <a:sym typeface="Verdana"/>
              </a:defRPr>
            </a:lvl2pPr>
            <a:lvl3pPr indent="0" lvl="2" marL="0" marR="0" rtl="0" algn="ctr">
              <a:spcBef>
                <a:spcPts val="0"/>
              </a:spcBef>
              <a:spcAft>
                <a:spcPts val="0"/>
              </a:spcAft>
              <a:buNone/>
              <a:defRPr b="0" i="0" sz="4400" u="none" cap="none" strike="noStrike">
                <a:solidFill>
                  <a:schemeClr val="dk1"/>
                </a:solidFill>
                <a:latin typeface="Verdana"/>
                <a:ea typeface="Verdana"/>
                <a:cs typeface="Verdana"/>
                <a:sym typeface="Verdana"/>
              </a:defRPr>
            </a:lvl3pPr>
            <a:lvl4pPr indent="0" lvl="3" marL="0" marR="0" rtl="0" algn="ctr">
              <a:spcBef>
                <a:spcPts val="0"/>
              </a:spcBef>
              <a:spcAft>
                <a:spcPts val="0"/>
              </a:spcAft>
              <a:buNone/>
              <a:defRPr b="0" i="0" sz="4400" u="none" cap="none" strike="noStrike">
                <a:solidFill>
                  <a:schemeClr val="dk1"/>
                </a:solidFill>
                <a:latin typeface="Verdana"/>
                <a:ea typeface="Verdana"/>
                <a:cs typeface="Verdana"/>
                <a:sym typeface="Verdana"/>
              </a:defRPr>
            </a:lvl4pPr>
            <a:lvl5pPr indent="0" lvl="4" marL="0" marR="0" rtl="0" algn="ctr">
              <a:spcBef>
                <a:spcPts val="0"/>
              </a:spcBef>
              <a:spcAft>
                <a:spcPts val="0"/>
              </a:spcAft>
              <a:buNone/>
              <a:defRPr b="0" i="0" sz="4400" u="none" cap="none" strike="noStrike">
                <a:solidFill>
                  <a:schemeClr val="dk1"/>
                </a:solidFill>
                <a:latin typeface="Verdana"/>
                <a:ea typeface="Verdana"/>
                <a:cs typeface="Verdana"/>
                <a:sym typeface="Verdana"/>
              </a:defRPr>
            </a:lvl5pPr>
            <a:lvl6pPr indent="0" lvl="5" marL="457200" marR="0" rtl="0" algn="ctr">
              <a:spcBef>
                <a:spcPts val="0"/>
              </a:spcBef>
              <a:spcAft>
                <a:spcPts val="0"/>
              </a:spcAft>
              <a:buNone/>
              <a:defRPr b="0" i="0" sz="4400" u="none" cap="none" strike="noStrike">
                <a:solidFill>
                  <a:schemeClr val="dk1"/>
                </a:solidFill>
                <a:latin typeface="Verdana"/>
                <a:ea typeface="Verdana"/>
                <a:cs typeface="Verdana"/>
                <a:sym typeface="Verdana"/>
              </a:defRPr>
            </a:lvl6pPr>
            <a:lvl7pPr indent="0" lvl="6" marL="914400" marR="0" rtl="0" algn="ctr">
              <a:spcBef>
                <a:spcPts val="0"/>
              </a:spcBef>
              <a:spcAft>
                <a:spcPts val="0"/>
              </a:spcAft>
              <a:buNone/>
              <a:defRPr b="0" i="0" sz="4400" u="none" cap="none" strike="noStrike">
                <a:solidFill>
                  <a:schemeClr val="dk1"/>
                </a:solidFill>
                <a:latin typeface="Verdana"/>
                <a:ea typeface="Verdana"/>
                <a:cs typeface="Verdana"/>
                <a:sym typeface="Verdana"/>
              </a:defRPr>
            </a:lvl7pPr>
            <a:lvl8pPr indent="0" lvl="7" marL="1371600" marR="0" rtl="0" algn="ctr">
              <a:spcBef>
                <a:spcPts val="0"/>
              </a:spcBef>
              <a:spcAft>
                <a:spcPts val="0"/>
              </a:spcAft>
              <a:buNone/>
              <a:defRPr b="0" i="0" sz="4400" u="none" cap="none" strike="noStrike">
                <a:solidFill>
                  <a:schemeClr val="dk1"/>
                </a:solidFill>
                <a:latin typeface="Verdana"/>
                <a:ea typeface="Verdana"/>
                <a:cs typeface="Verdana"/>
                <a:sym typeface="Verdana"/>
              </a:defRPr>
            </a:lvl8pPr>
            <a:lvl9pPr indent="0" lvl="8" marL="1828800" marR="0" rtl="0" algn="ctr">
              <a:spcBef>
                <a:spcPts val="0"/>
              </a:spcBef>
              <a:spcAft>
                <a:spcPts val="0"/>
              </a:spcAft>
              <a:buNone/>
              <a:defRPr b="0" i="0" sz="4400" u="none" cap="none" strike="noStrike">
                <a:solidFill>
                  <a:schemeClr val="dk1"/>
                </a:solidFill>
                <a:latin typeface="Verdana"/>
                <a:ea typeface="Verdana"/>
                <a:cs typeface="Verdana"/>
                <a:sym typeface="Verdana"/>
              </a:defRPr>
            </a:lvl9pPr>
          </a:lstStyle>
          <a:p/>
        </p:txBody>
      </p:sp>
      <p:sp>
        <p:nvSpPr>
          <p:cNvPr id="248" name="Shape 248"/>
          <p:cNvSpPr/>
          <p:nvPr>
            <p:ph idx="2" type="pic"/>
          </p:nvPr>
        </p:nvSpPr>
        <p:spPr>
          <a:xfrm>
            <a:off x="1792288" y="459581"/>
            <a:ext cx="5486400" cy="3086100"/>
          </a:xfrm>
          <a:prstGeom prst="rect">
            <a:avLst/>
          </a:prstGeom>
          <a:noFill/>
          <a:ln>
            <a:noFill/>
          </a:ln>
        </p:spPr>
        <p:txBody>
          <a:bodyPr anchorCtr="0" anchor="t" bIns="91425" lIns="91425" rIns="91425" tIns="91425"/>
          <a:lstStyle>
            <a:lvl1pPr indent="0" lvl="0" marL="0" marR="0" rtl="0" algn="l">
              <a:spcBef>
                <a:spcPts val="640"/>
              </a:spcBef>
              <a:spcAft>
                <a:spcPts val="0"/>
              </a:spcAft>
              <a:buClr>
                <a:schemeClr val="dk1"/>
              </a:buClr>
              <a:buFont typeface="Arial"/>
              <a:buNone/>
              <a:defRPr b="0" i="0" sz="3200" u="none" cap="none" strike="noStrike">
                <a:solidFill>
                  <a:schemeClr val="dk1"/>
                </a:solidFill>
                <a:latin typeface="Verdana"/>
                <a:ea typeface="Verdana"/>
                <a:cs typeface="Verdana"/>
                <a:sym typeface="Verdana"/>
              </a:defRPr>
            </a:lvl1pPr>
            <a:lvl2pPr indent="0" lvl="1" marL="457200" marR="0" rtl="0" algn="l">
              <a:spcBef>
                <a:spcPts val="560"/>
              </a:spcBef>
              <a:spcAft>
                <a:spcPts val="0"/>
              </a:spcAft>
              <a:buClr>
                <a:schemeClr val="dk1"/>
              </a:buClr>
              <a:buFont typeface="Arial"/>
              <a:buNone/>
              <a:defRPr b="0" i="0" sz="2800" u="none" cap="none" strike="noStrike">
                <a:solidFill>
                  <a:schemeClr val="dk1"/>
                </a:solidFill>
                <a:latin typeface="Verdana"/>
                <a:ea typeface="Verdana"/>
                <a:cs typeface="Verdana"/>
                <a:sym typeface="Verdana"/>
              </a:defRPr>
            </a:lvl2pPr>
            <a:lvl3pPr indent="0" lvl="2" marL="914400" marR="0" rtl="0" algn="l">
              <a:spcBef>
                <a:spcPts val="480"/>
              </a:spcBef>
              <a:spcAft>
                <a:spcPts val="0"/>
              </a:spcAft>
              <a:buClr>
                <a:schemeClr val="dk1"/>
              </a:buClr>
              <a:buFont typeface="Arial"/>
              <a:buNone/>
              <a:defRPr b="0" i="0" sz="2400" u="none" cap="none" strike="noStrike">
                <a:solidFill>
                  <a:schemeClr val="dk1"/>
                </a:solidFill>
                <a:latin typeface="Verdana"/>
                <a:ea typeface="Verdana"/>
                <a:cs typeface="Verdana"/>
                <a:sym typeface="Verdana"/>
              </a:defRPr>
            </a:lvl3pPr>
            <a:lvl4pPr indent="0" lvl="3" marL="1371600" marR="0" rtl="0" algn="l">
              <a:spcBef>
                <a:spcPts val="400"/>
              </a:spcBef>
              <a:spcAft>
                <a:spcPts val="0"/>
              </a:spcAft>
              <a:buClr>
                <a:schemeClr val="dk1"/>
              </a:buClr>
              <a:buFont typeface="Arial"/>
              <a:buNone/>
              <a:defRPr b="0" i="0" sz="2000" u="none" cap="none" strike="noStrike">
                <a:solidFill>
                  <a:schemeClr val="dk1"/>
                </a:solidFill>
                <a:latin typeface="Verdana"/>
                <a:ea typeface="Verdana"/>
                <a:cs typeface="Verdana"/>
                <a:sym typeface="Verdana"/>
              </a:defRPr>
            </a:lvl4pPr>
            <a:lvl5pPr indent="0" lvl="4" marL="1828800" marR="0" rtl="0" algn="l">
              <a:spcBef>
                <a:spcPts val="400"/>
              </a:spcBef>
              <a:spcAft>
                <a:spcPts val="0"/>
              </a:spcAft>
              <a:buClr>
                <a:schemeClr val="dk1"/>
              </a:buClr>
              <a:buFont typeface="Arial"/>
              <a:buNone/>
              <a:defRPr b="0" i="0" sz="2000" u="none" cap="none" strike="noStrike">
                <a:solidFill>
                  <a:schemeClr val="dk1"/>
                </a:solidFill>
                <a:latin typeface="Verdana"/>
                <a:ea typeface="Verdana"/>
                <a:cs typeface="Verdana"/>
                <a:sym typeface="Verdana"/>
              </a:defRPr>
            </a:lvl5pPr>
            <a:lvl6pPr indent="0" lvl="5" marL="2286000" marR="0" rtl="0" algn="l">
              <a:spcBef>
                <a:spcPts val="400"/>
              </a:spcBef>
              <a:buClr>
                <a:schemeClr val="dk1"/>
              </a:buClr>
              <a:buFont typeface="Arial"/>
              <a:buNone/>
              <a:defRPr b="0" i="0" sz="2000" u="none" cap="none" strike="noStrike">
                <a:solidFill>
                  <a:schemeClr val="dk1"/>
                </a:solidFill>
                <a:latin typeface="Verdana"/>
                <a:ea typeface="Verdana"/>
                <a:cs typeface="Verdana"/>
                <a:sym typeface="Verdana"/>
              </a:defRPr>
            </a:lvl6pPr>
            <a:lvl7pPr indent="0" lvl="6" marL="2743200" marR="0" rtl="0" algn="l">
              <a:spcBef>
                <a:spcPts val="400"/>
              </a:spcBef>
              <a:buClr>
                <a:schemeClr val="dk1"/>
              </a:buClr>
              <a:buFont typeface="Arial"/>
              <a:buNone/>
              <a:defRPr b="0" i="0" sz="2000" u="none" cap="none" strike="noStrike">
                <a:solidFill>
                  <a:schemeClr val="dk1"/>
                </a:solidFill>
                <a:latin typeface="Verdana"/>
                <a:ea typeface="Verdana"/>
                <a:cs typeface="Verdana"/>
                <a:sym typeface="Verdana"/>
              </a:defRPr>
            </a:lvl7pPr>
            <a:lvl8pPr indent="0" lvl="7" marL="3200400" marR="0" rtl="0" algn="l">
              <a:spcBef>
                <a:spcPts val="400"/>
              </a:spcBef>
              <a:buClr>
                <a:schemeClr val="dk1"/>
              </a:buClr>
              <a:buFont typeface="Arial"/>
              <a:buNone/>
              <a:defRPr b="0" i="0" sz="2000" u="none" cap="none" strike="noStrike">
                <a:solidFill>
                  <a:schemeClr val="dk1"/>
                </a:solidFill>
                <a:latin typeface="Verdana"/>
                <a:ea typeface="Verdana"/>
                <a:cs typeface="Verdana"/>
                <a:sym typeface="Verdana"/>
              </a:defRPr>
            </a:lvl8pPr>
            <a:lvl9pPr indent="0" lvl="8" marL="3657600" marR="0" rtl="0" algn="l">
              <a:spcBef>
                <a:spcPts val="400"/>
              </a:spcBef>
              <a:buClr>
                <a:schemeClr val="dk1"/>
              </a:buClr>
              <a:buFont typeface="Arial"/>
              <a:buNone/>
              <a:defRPr b="0" i="0" sz="2000" u="none" cap="none" strike="noStrike">
                <a:solidFill>
                  <a:schemeClr val="dk1"/>
                </a:solidFill>
                <a:latin typeface="Verdana"/>
                <a:ea typeface="Verdana"/>
                <a:cs typeface="Verdana"/>
                <a:sym typeface="Verdana"/>
              </a:defRPr>
            </a:lvl9pPr>
          </a:lstStyle>
          <a:p/>
        </p:txBody>
      </p:sp>
      <p:sp>
        <p:nvSpPr>
          <p:cNvPr id="249" name="Shape 249"/>
          <p:cNvSpPr txBox="1"/>
          <p:nvPr>
            <p:ph idx="1" type="body"/>
          </p:nvPr>
        </p:nvSpPr>
        <p:spPr>
          <a:xfrm>
            <a:off x="1792288" y="4025503"/>
            <a:ext cx="5486400" cy="603600"/>
          </a:xfrm>
          <a:prstGeom prst="rect">
            <a:avLst/>
          </a:prstGeom>
          <a:noFill/>
          <a:ln>
            <a:noFill/>
          </a:ln>
        </p:spPr>
        <p:txBody>
          <a:bodyPr anchorCtr="0" anchor="t" bIns="91425" lIns="91425" rIns="91425" tIns="91425"/>
          <a:lstStyle>
            <a:lvl1pPr indent="0" lvl="0" marL="0" marR="0" rtl="0" algn="l">
              <a:spcBef>
                <a:spcPts val="280"/>
              </a:spcBef>
              <a:spcAft>
                <a:spcPts val="0"/>
              </a:spcAft>
              <a:buClr>
                <a:schemeClr val="dk1"/>
              </a:buClr>
              <a:buFont typeface="Arial"/>
              <a:buNone/>
              <a:defRPr b="0" i="0" sz="1400" u="none" cap="none" strike="noStrike">
                <a:solidFill>
                  <a:schemeClr val="dk1"/>
                </a:solidFill>
                <a:latin typeface="Verdana"/>
                <a:ea typeface="Verdana"/>
                <a:cs typeface="Verdana"/>
                <a:sym typeface="Verdana"/>
              </a:defRPr>
            </a:lvl1pPr>
            <a:lvl2pPr indent="0" lvl="1" marL="457200" marR="0" rtl="0" algn="l">
              <a:spcBef>
                <a:spcPts val="240"/>
              </a:spcBef>
              <a:spcAft>
                <a:spcPts val="0"/>
              </a:spcAft>
              <a:buClr>
                <a:schemeClr val="dk1"/>
              </a:buClr>
              <a:buFont typeface="Arial"/>
              <a:buNone/>
              <a:defRPr b="0" i="0" sz="1200" u="none" cap="none" strike="noStrike">
                <a:solidFill>
                  <a:schemeClr val="dk1"/>
                </a:solidFill>
                <a:latin typeface="Verdana"/>
                <a:ea typeface="Verdana"/>
                <a:cs typeface="Verdana"/>
                <a:sym typeface="Verdana"/>
              </a:defRPr>
            </a:lvl2pPr>
            <a:lvl3pPr indent="0" lvl="2" marL="914400" marR="0" rtl="0" algn="l">
              <a:spcBef>
                <a:spcPts val="200"/>
              </a:spcBef>
              <a:spcAft>
                <a:spcPts val="0"/>
              </a:spcAft>
              <a:buClr>
                <a:schemeClr val="dk1"/>
              </a:buClr>
              <a:buFont typeface="Arial"/>
              <a:buNone/>
              <a:defRPr b="0" i="0" sz="1000" u="none" cap="none" strike="noStrike">
                <a:solidFill>
                  <a:schemeClr val="dk1"/>
                </a:solidFill>
                <a:latin typeface="Verdana"/>
                <a:ea typeface="Verdana"/>
                <a:cs typeface="Verdana"/>
                <a:sym typeface="Verdana"/>
              </a:defRPr>
            </a:lvl3pPr>
            <a:lvl4pPr indent="0" lvl="3" marL="1371600" marR="0" rtl="0" algn="l">
              <a:spcBef>
                <a:spcPts val="180"/>
              </a:spcBef>
              <a:spcAft>
                <a:spcPts val="0"/>
              </a:spcAft>
              <a:buClr>
                <a:schemeClr val="dk1"/>
              </a:buClr>
              <a:buFont typeface="Arial"/>
              <a:buNone/>
              <a:defRPr b="0" i="0" sz="900" u="none" cap="none" strike="noStrike">
                <a:solidFill>
                  <a:schemeClr val="dk1"/>
                </a:solidFill>
                <a:latin typeface="Verdana"/>
                <a:ea typeface="Verdana"/>
                <a:cs typeface="Verdana"/>
                <a:sym typeface="Verdana"/>
              </a:defRPr>
            </a:lvl4pPr>
            <a:lvl5pPr indent="0" lvl="4" marL="1828800" marR="0" rtl="0" algn="l">
              <a:spcBef>
                <a:spcPts val="180"/>
              </a:spcBef>
              <a:spcAft>
                <a:spcPts val="0"/>
              </a:spcAft>
              <a:buClr>
                <a:schemeClr val="dk1"/>
              </a:buClr>
              <a:buFont typeface="Arial"/>
              <a:buNone/>
              <a:defRPr b="0" i="0" sz="900" u="none" cap="none" strike="noStrike">
                <a:solidFill>
                  <a:schemeClr val="dk1"/>
                </a:solidFill>
                <a:latin typeface="Verdana"/>
                <a:ea typeface="Verdana"/>
                <a:cs typeface="Verdana"/>
                <a:sym typeface="Verdana"/>
              </a:defRPr>
            </a:lvl5pPr>
            <a:lvl6pPr indent="0" lvl="5" marL="2286000" marR="0" rtl="0" algn="l">
              <a:spcBef>
                <a:spcPts val="180"/>
              </a:spcBef>
              <a:buClr>
                <a:schemeClr val="dk1"/>
              </a:buClr>
              <a:buFont typeface="Arial"/>
              <a:buNone/>
              <a:defRPr b="0" i="0" sz="900" u="none" cap="none" strike="noStrike">
                <a:solidFill>
                  <a:schemeClr val="dk1"/>
                </a:solidFill>
                <a:latin typeface="Verdana"/>
                <a:ea typeface="Verdana"/>
                <a:cs typeface="Verdana"/>
                <a:sym typeface="Verdana"/>
              </a:defRPr>
            </a:lvl6pPr>
            <a:lvl7pPr indent="0" lvl="6" marL="2743200" marR="0" rtl="0" algn="l">
              <a:spcBef>
                <a:spcPts val="180"/>
              </a:spcBef>
              <a:buClr>
                <a:schemeClr val="dk1"/>
              </a:buClr>
              <a:buFont typeface="Arial"/>
              <a:buNone/>
              <a:defRPr b="0" i="0" sz="900" u="none" cap="none" strike="noStrike">
                <a:solidFill>
                  <a:schemeClr val="dk1"/>
                </a:solidFill>
                <a:latin typeface="Verdana"/>
                <a:ea typeface="Verdana"/>
                <a:cs typeface="Verdana"/>
                <a:sym typeface="Verdana"/>
              </a:defRPr>
            </a:lvl7pPr>
            <a:lvl8pPr indent="0" lvl="7" marL="3200400" marR="0" rtl="0" algn="l">
              <a:spcBef>
                <a:spcPts val="180"/>
              </a:spcBef>
              <a:buClr>
                <a:schemeClr val="dk1"/>
              </a:buClr>
              <a:buFont typeface="Arial"/>
              <a:buNone/>
              <a:defRPr b="0" i="0" sz="900" u="none" cap="none" strike="noStrike">
                <a:solidFill>
                  <a:schemeClr val="dk1"/>
                </a:solidFill>
                <a:latin typeface="Verdana"/>
                <a:ea typeface="Verdana"/>
                <a:cs typeface="Verdana"/>
                <a:sym typeface="Verdana"/>
              </a:defRPr>
            </a:lvl8pPr>
            <a:lvl9pPr indent="0" lvl="8" marL="3657600" marR="0" rtl="0" algn="l">
              <a:spcBef>
                <a:spcPts val="180"/>
              </a:spcBef>
              <a:buClr>
                <a:schemeClr val="dk1"/>
              </a:buClr>
              <a:buFont typeface="Arial"/>
              <a:buNone/>
              <a:defRPr b="0" i="0" sz="900" u="none" cap="none" strike="noStrike">
                <a:solidFill>
                  <a:schemeClr val="dk1"/>
                </a:solidFill>
                <a:latin typeface="Verdana"/>
                <a:ea typeface="Verdana"/>
                <a:cs typeface="Verdana"/>
                <a:sym typeface="Verdana"/>
              </a:defRPr>
            </a:lvl9pPr>
          </a:lstStyle>
          <a:p/>
        </p:txBody>
      </p:sp>
      <p:sp>
        <p:nvSpPr>
          <p:cNvPr id="250" name="Shape 250"/>
          <p:cNvSpPr txBox="1"/>
          <p:nvPr>
            <p:ph idx="10" type="dt"/>
          </p:nvPr>
        </p:nvSpPr>
        <p:spPr>
          <a:xfrm>
            <a:off x="457200" y="4767262"/>
            <a:ext cx="2133600" cy="273900"/>
          </a:xfrm>
          <a:prstGeom prst="rect">
            <a:avLst/>
          </a:prstGeom>
          <a:noFill/>
          <a:ln>
            <a:noFill/>
          </a:ln>
        </p:spPr>
        <p:txBody>
          <a:bodyPr anchorCtr="0" anchor="ctr" bIns="91425" lIns="91425" rIns="91425" tIns="91425"/>
          <a:lstStyle>
            <a:lvl1pPr indent="0" lvl="0" marL="0" marR="0" rtl="0" algn="l">
              <a:spcBef>
                <a:spcPts val="0"/>
              </a:spcBef>
              <a:spcAft>
                <a:spcPts val="0"/>
              </a:spcAft>
              <a:buNone/>
              <a:defRPr sz="1200">
                <a:solidFill>
                  <a:srgbClr val="888888"/>
                </a:solidFill>
                <a:latin typeface="Verdana"/>
                <a:ea typeface="Verdana"/>
                <a:cs typeface="Verdana"/>
                <a:sym typeface="Verdana"/>
              </a:defRPr>
            </a:lvl1pPr>
            <a:lvl2pPr indent="0" lvl="1" marL="457200" marR="0" rtl="0" algn="l">
              <a:spcBef>
                <a:spcPts val="0"/>
              </a:spcBef>
              <a:spcAft>
                <a:spcPts val="0"/>
              </a:spcAft>
              <a:buNone/>
              <a:defRPr b="0" i="0" sz="1800" u="none" cap="none" strike="noStrike">
                <a:solidFill>
                  <a:schemeClr val="dk1"/>
                </a:solidFill>
                <a:latin typeface="Verdana"/>
                <a:ea typeface="Verdana"/>
                <a:cs typeface="Verdana"/>
                <a:sym typeface="Verdana"/>
              </a:defRPr>
            </a:lvl2pPr>
            <a:lvl3pPr indent="0" lvl="2" marL="914400" marR="0" rtl="0" algn="l">
              <a:spcBef>
                <a:spcPts val="0"/>
              </a:spcBef>
              <a:spcAft>
                <a:spcPts val="0"/>
              </a:spcAft>
              <a:buNone/>
              <a:defRPr b="0" i="0" sz="1800" u="none" cap="none" strike="noStrike">
                <a:solidFill>
                  <a:schemeClr val="dk1"/>
                </a:solidFill>
                <a:latin typeface="Verdana"/>
                <a:ea typeface="Verdana"/>
                <a:cs typeface="Verdana"/>
                <a:sym typeface="Verdana"/>
              </a:defRPr>
            </a:lvl3pPr>
            <a:lvl4pPr indent="0" lvl="3" marL="1371600" marR="0" rtl="0" algn="l">
              <a:spcBef>
                <a:spcPts val="0"/>
              </a:spcBef>
              <a:spcAft>
                <a:spcPts val="0"/>
              </a:spcAft>
              <a:buNone/>
              <a:defRPr b="0" i="0" sz="1800" u="none" cap="none" strike="noStrike">
                <a:solidFill>
                  <a:schemeClr val="dk1"/>
                </a:solidFill>
                <a:latin typeface="Verdana"/>
                <a:ea typeface="Verdana"/>
                <a:cs typeface="Verdana"/>
                <a:sym typeface="Verdana"/>
              </a:defRPr>
            </a:lvl4pPr>
            <a:lvl5pPr indent="0" lvl="4" marL="1828800" marR="0" rtl="0" algn="l">
              <a:spcBef>
                <a:spcPts val="0"/>
              </a:spcBef>
              <a:spcAft>
                <a:spcPts val="0"/>
              </a:spcAft>
              <a:buNone/>
              <a:defRPr b="0" i="0" sz="1800" u="none" cap="none" strike="noStrike">
                <a:solidFill>
                  <a:schemeClr val="dk1"/>
                </a:solidFill>
                <a:latin typeface="Verdana"/>
                <a:ea typeface="Verdana"/>
                <a:cs typeface="Verdana"/>
                <a:sym typeface="Verdana"/>
              </a:defRPr>
            </a:lvl5pPr>
            <a:lvl6pPr indent="0" lvl="5" marL="2286000" marR="0" rtl="0" algn="l">
              <a:spcBef>
                <a:spcPts val="0"/>
              </a:spcBef>
              <a:buNone/>
              <a:defRPr b="0" i="0" sz="1800" u="none" cap="none" strike="noStrike">
                <a:solidFill>
                  <a:schemeClr val="dk1"/>
                </a:solidFill>
                <a:latin typeface="Verdana"/>
                <a:ea typeface="Verdana"/>
                <a:cs typeface="Verdana"/>
                <a:sym typeface="Verdana"/>
              </a:defRPr>
            </a:lvl6pPr>
            <a:lvl7pPr indent="0" lvl="6" marL="2743200" marR="0" rtl="0" algn="l">
              <a:spcBef>
                <a:spcPts val="0"/>
              </a:spcBef>
              <a:buNone/>
              <a:defRPr b="0" i="0" sz="1800" u="none" cap="none" strike="noStrike">
                <a:solidFill>
                  <a:schemeClr val="dk1"/>
                </a:solidFill>
                <a:latin typeface="Verdana"/>
                <a:ea typeface="Verdana"/>
                <a:cs typeface="Verdana"/>
                <a:sym typeface="Verdana"/>
              </a:defRPr>
            </a:lvl7pPr>
            <a:lvl8pPr indent="0" lvl="7" marL="3200400" marR="0" rtl="0" algn="l">
              <a:spcBef>
                <a:spcPts val="0"/>
              </a:spcBef>
              <a:buNone/>
              <a:defRPr b="0" i="0" sz="1800" u="none" cap="none" strike="noStrike">
                <a:solidFill>
                  <a:schemeClr val="dk1"/>
                </a:solidFill>
                <a:latin typeface="Verdana"/>
                <a:ea typeface="Verdana"/>
                <a:cs typeface="Verdana"/>
                <a:sym typeface="Verdana"/>
              </a:defRPr>
            </a:lvl8pPr>
            <a:lvl9pPr indent="0" lvl="8" marL="3657600" marR="0" rtl="0" algn="l">
              <a:spcBef>
                <a:spcPts val="0"/>
              </a:spcBef>
              <a:buNone/>
              <a:defRPr b="0" i="0" sz="1800" u="none" cap="none" strike="noStrike">
                <a:solidFill>
                  <a:schemeClr val="dk1"/>
                </a:solidFill>
                <a:latin typeface="Verdana"/>
                <a:ea typeface="Verdana"/>
                <a:cs typeface="Verdana"/>
                <a:sym typeface="Verdana"/>
              </a:defRPr>
            </a:lvl9pPr>
          </a:lstStyle>
          <a:p/>
        </p:txBody>
      </p:sp>
      <p:sp>
        <p:nvSpPr>
          <p:cNvPr id="251" name="Shape 251"/>
          <p:cNvSpPr txBox="1"/>
          <p:nvPr>
            <p:ph idx="11" type="ftr"/>
          </p:nvPr>
        </p:nvSpPr>
        <p:spPr>
          <a:xfrm>
            <a:off x="3124200" y="4767262"/>
            <a:ext cx="2895600" cy="273900"/>
          </a:xfrm>
          <a:prstGeom prst="rect">
            <a:avLst/>
          </a:prstGeom>
          <a:noFill/>
          <a:ln>
            <a:noFill/>
          </a:ln>
        </p:spPr>
        <p:txBody>
          <a:bodyPr anchorCtr="0" anchor="ctr" bIns="91425" lIns="91425" rIns="91425" tIns="91425"/>
          <a:lstStyle>
            <a:lvl1pPr indent="0" lvl="0" marL="0" marR="0" rtl="0" algn="ctr">
              <a:spcBef>
                <a:spcPts val="0"/>
              </a:spcBef>
              <a:spcAft>
                <a:spcPts val="0"/>
              </a:spcAft>
              <a:buNone/>
              <a:defRPr sz="1200">
                <a:solidFill>
                  <a:srgbClr val="888888"/>
                </a:solidFill>
                <a:latin typeface="Verdana"/>
                <a:ea typeface="Verdana"/>
                <a:cs typeface="Verdana"/>
                <a:sym typeface="Verdana"/>
              </a:defRPr>
            </a:lvl1pPr>
            <a:lvl2pPr indent="0" lvl="1" marL="457200" marR="0" rtl="0" algn="l">
              <a:spcBef>
                <a:spcPts val="0"/>
              </a:spcBef>
              <a:spcAft>
                <a:spcPts val="0"/>
              </a:spcAft>
              <a:buNone/>
              <a:defRPr b="0" i="0" sz="1800" u="none" cap="none" strike="noStrike">
                <a:solidFill>
                  <a:schemeClr val="dk1"/>
                </a:solidFill>
                <a:latin typeface="Verdana"/>
                <a:ea typeface="Verdana"/>
                <a:cs typeface="Verdana"/>
                <a:sym typeface="Verdana"/>
              </a:defRPr>
            </a:lvl2pPr>
            <a:lvl3pPr indent="0" lvl="2" marL="914400" marR="0" rtl="0" algn="l">
              <a:spcBef>
                <a:spcPts val="0"/>
              </a:spcBef>
              <a:spcAft>
                <a:spcPts val="0"/>
              </a:spcAft>
              <a:buNone/>
              <a:defRPr b="0" i="0" sz="1800" u="none" cap="none" strike="noStrike">
                <a:solidFill>
                  <a:schemeClr val="dk1"/>
                </a:solidFill>
                <a:latin typeface="Verdana"/>
                <a:ea typeface="Verdana"/>
                <a:cs typeface="Verdana"/>
                <a:sym typeface="Verdana"/>
              </a:defRPr>
            </a:lvl3pPr>
            <a:lvl4pPr indent="0" lvl="3" marL="1371600" marR="0" rtl="0" algn="l">
              <a:spcBef>
                <a:spcPts val="0"/>
              </a:spcBef>
              <a:spcAft>
                <a:spcPts val="0"/>
              </a:spcAft>
              <a:buNone/>
              <a:defRPr b="0" i="0" sz="1800" u="none" cap="none" strike="noStrike">
                <a:solidFill>
                  <a:schemeClr val="dk1"/>
                </a:solidFill>
                <a:latin typeface="Verdana"/>
                <a:ea typeface="Verdana"/>
                <a:cs typeface="Verdana"/>
                <a:sym typeface="Verdana"/>
              </a:defRPr>
            </a:lvl4pPr>
            <a:lvl5pPr indent="0" lvl="4" marL="1828800" marR="0" rtl="0" algn="l">
              <a:spcBef>
                <a:spcPts val="0"/>
              </a:spcBef>
              <a:spcAft>
                <a:spcPts val="0"/>
              </a:spcAft>
              <a:buNone/>
              <a:defRPr b="0" i="0" sz="1800" u="none" cap="none" strike="noStrike">
                <a:solidFill>
                  <a:schemeClr val="dk1"/>
                </a:solidFill>
                <a:latin typeface="Verdana"/>
                <a:ea typeface="Verdana"/>
                <a:cs typeface="Verdana"/>
                <a:sym typeface="Verdana"/>
              </a:defRPr>
            </a:lvl5pPr>
            <a:lvl6pPr indent="0" lvl="5" marL="2286000" marR="0" rtl="0" algn="l">
              <a:spcBef>
                <a:spcPts val="0"/>
              </a:spcBef>
              <a:buNone/>
              <a:defRPr b="0" i="0" sz="1800" u="none" cap="none" strike="noStrike">
                <a:solidFill>
                  <a:schemeClr val="dk1"/>
                </a:solidFill>
                <a:latin typeface="Verdana"/>
                <a:ea typeface="Verdana"/>
                <a:cs typeface="Verdana"/>
                <a:sym typeface="Verdana"/>
              </a:defRPr>
            </a:lvl6pPr>
            <a:lvl7pPr indent="0" lvl="6" marL="2743200" marR="0" rtl="0" algn="l">
              <a:spcBef>
                <a:spcPts val="0"/>
              </a:spcBef>
              <a:buNone/>
              <a:defRPr b="0" i="0" sz="1800" u="none" cap="none" strike="noStrike">
                <a:solidFill>
                  <a:schemeClr val="dk1"/>
                </a:solidFill>
                <a:latin typeface="Verdana"/>
                <a:ea typeface="Verdana"/>
                <a:cs typeface="Verdana"/>
                <a:sym typeface="Verdana"/>
              </a:defRPr>
            </a:lvl7pPr>
            <a:lvl8pPr indent="0" lvl="7" marL="3200400" marR="0" rtl="0" algn="l">
              <a:spcBef>
                <a:spcPts val="0"/>
              </a:spcBef>
              <a:buNone/>
              <a:defRPr b="0" i="0" sz="1800" u="none" cap="none" strike="noStrike">
                <a:solidFill>
                  <a:schemeClr val="dk1"/>
                </a:solidFill>
                <a:latin typeface="Verdana"/>
                <a:ea typeface="Verdana"/>
                <a:cs typeface="Verdana"/>
                <a:sym typeface="Verdana"/>
              </a:defRPr>
            </a:lvl8pPr>
            <a:lvl9pPr indent="0" lvl="8" marL="3657600" marR="0" rtl="0" algn="l">
              <a:spcBef>
                <a:spcPts val="0"/>
              </a:spcBef>
              <a:buNone/>
              <a:defRPr b="0" i="0" sz="1800" u="none" cap="none" strike="noStrike">
                <a:solidFill>
                  <a:schemeClr val="dk1"/>
                </a:solidFill>
                <a:latin typeface="Verdana"/>
                <a:ea typeface="Verdana"/>
                <a:cs typeface="Verdana"/>
                <a:sym typeface="Verdana"/>
              </a:defRPr>
            </a:lvl9pPr>
          </a:lstStyle>
          <a:p/>
        </p:txBody>
      </p:sp>
      <p:sp>
        <p:nvSpPr>
          <p:cNvPr id="252" name="Shape 252"/>
          <p:cNvSpPr txBox="1"/>
          <p:nvPr>
            <p:ph idx="12" type="sldNum"/>
          </p:nvPr>
        </p:nvSpPr>
        <p:spPr>
          <a:xfrm>
            <a:off x="6553200" y="4767262"/>
            <a:ext cx="2133600" cy="273900"/>
          </a:xfrm>
          <a:prstGeom prst="rect">
            <a:avLst/>
          </a:prstGeom>
          <a:noFill/>
          <a:ln>
            <a:noFill/>
          </a:ln>
        </p:spPr>
        <p:txBody>
          <a:bodyPr anchorCtr="0" anchor="ctr" bIns="45700" lIns="91425" rIns="91425" tIns="45700">
            <a:noAutofit/>
          </a:bodyPr>
          <a:lstStyle/>
          <a:p>
            <a:pPr indent="0" lvl="0" marL="0" marR="0" rtl="0" algn="r">
              <a:spcBef>
                <a:spcPts val="0"/>
              </a:spcBef>
              <a:spcAft>
                <a:spcPts val="0"/>
              </a:spcAft>
              <a:buSzPct val="25000"/>
              <a:buNone/>
            </a:pPr>
            <a:fld id="{00000000-1234-1234-1234-123412341234}" type="slidenum">
              <a:rPr lang="nl-NL" sz="1200">
                <a:solidFill>
                  <a:srgbClr val="888888"/>
                </a:solidFill>
                <a:latin typeface="Verdana"/>
                <a:ea typeface="Verdana"/>
                <a:cs typeface="Verdana"/>
                <a:sym typeface="Verdana"/>
              </a:rPr>
              <a:t>‹#›</a:t>
            </a:fld>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vertTx">
  <p:cSld name="Titel en verticale tekst">
    <p:spTree>
      <p:nvGrpSpPr>
        <p:cNvPr id="253" name="Shape 253"/>
        <p:cNvGrpSpPr/>
        <p:nvPr/>
      </p:nvGrpSpPr>
      <p:grpSpPr>
        <a:xfrm>
          <a:off x="0" y="0"/>
          <a:ext cx="0" cy="0"/>
          <a:chOff x="0" y="0"/>
          <a:chExt cx="0" cy="0"/>
        </a:xfrm>
      </p:grpSpPr>
      <p:sp>
        <p:nvSpPr>
          <p:cNvPr id="254" name="Shape 254"/>
          <p:cNvSpPr txBox="1"/>
          <p:nvPr>
            <p:ph type="title"/>
          </p:nvPr>
        </p:nvSpPr>
        <p:spPr>
          <a:xfrm>
            <a:off x="457200" y="205978"/>
            <a:ext cx="8229600" cy="857400"/>
          </a:xfrm>
          <a:prstGeom prst="rect">
            <a:avLst/>
          </a:prstGeom>
          <a:noFill/>
          <a:ln>
            <a:noFill/>
          </a:ln>
        </p:spPr>
        <p:txBody>
          <a:bodyPr anchorCtr="0" anchor="ctr" bIns="91425" lIns="91425" rIns="91425" tIns="91425"/>
          <a:lstStyle>
            <a:lvl1pPr indent="0" lvl="0" marL="0" marR="0" rtl="0" algn="ctr">
              <a:spcBef>
                <a:spcPts val="0"/>
              </a:spcBef>
              <a:spcAft>
                <a:spcPts val="0"/>
              </a:spcAft>
              <a:buNone/>
              <a:defRPr b="0" i="0" sz="4400" u="none" cap="none" strike="noStrike">
                <a:solidFill>
                  <a:schemeClr val="dk1"/>
                </a:solidFill>
                <a:latin typeface="Verdana"/>
                <a:ea typeface="Verdana"/>
                <a:cs typeface="Verdana"/>
                <a:sym typeface="Verdana"/>
              </a:defRPr>
            </a:lvl1pPr>
            <a:lvl2pPr indent="0" lvl="1" marL="0" marR="0" rtl="0" algn="ctr">
              <a:spcBef>
                <a:spcPts val="0"/>
              </a:spcBef>
              <a:spcAft>
                <a:spcPts val="0"/>
              </a:spcAft>
              <a:buNone/>
              <a:defRPr b="0" i="0" sz="4400" u="none" cap="none" strike="noStrike">
                <a:solidFill>
                  <a:schemeClr val="dk1"/>
                </a:solidFill>
                <a:latin typeface="Verdana"/>
                <a:ea typeface="Verdana"/>
                <a:cs typeface="Verdana"/>
                <a:sym typeface="Verdana"/>
              </a:defRPr>
            </a:lvl2pPr>
            <a:lvl3pPr indent="0" lvl="2" marL="0" marR="0" rtl="0" algn="ctr">
              <a:spcBef>
                <a:spcPts val="0"/>
              </a:spcBef>
              <a:spcAft>
                <a:spcPts val="0"/>
              </a:spcAft>
              <a:buNone/>
              <a:defRPr b="0" i="0" sz="4400" u="none" cap="none" strike="noStrike">
                <a:solidFill>
                  <a:schemeClr val="dk1"/>
                </a:solidFill>
                <a:latin typeface="Verdana"/>
                <a:ea typeface="Verdana"/>
                <a:cs typeface="Verdana"/>
                <a:sym typeface="Verdana"/>
              </a:defRPr>
            </a:lvl3pPr>
            <a:lvl4pPr indent="0" lvl="3" marL="0" marR="0" rtl="0" algn="ctr">
              <a:spcBef>
                <a:spcPts val="0"/>
              </a:spcBef>
              <a:spcAft>
                <a:spcPts val="0"/>
              </a:spcAft>
              <a:buNone/>
              <a:defRPr b="0" i="0" sz="4400" u="none" cap="none" strike="noStrike">
                <a:solidFill>
                  <a:schemeClr val="dk1"/>
                </a:solidFill>
                <a:latin typeface="Verdana"/>
                <a:ea typeface="Verdana"/>
                <a:cs typeface="Verdana"/>
                <a:sym typeface="Verdana"/>
              </a:defRPr>
            </a:lvl4pPr>
            <a:lvl5pPr indent="0" lvl="4" marL="0" marR="0" rtl="0" algn="ctr">
              <a:spcBef>
                <a:spcPts val="0"/>
              </a:spcBef>
              <a:spcAft>
                <a:spcPts val="0"/>
              </a:spcAft>
              <a:buNone/>
              <a:defRPr b="0" i="0" sz="4400" u="none" cap="none" strike="noStrike">
                <a:solidFill>
                  <a:schemeClr val="dk1"/>
                </a:solidFill>
                <a:latin typeface="Verdana"/>
                <a:ea typeface="Verdana"/>
                <a:cs typeface="Verdana"/>
                <a:sym typeface="Verdana"/>
              </a:defRPr>
            </a:lvl5pPr>
            <a:lvl6pPr indent="0" lvl="5" marL="457200" marR="0" rtl="0" algn="ctr">
              <a:spcBef>
                <a:spcPts val="0"/>
              </a:spcBef>
              <a:spcAft>
                <a:spcPts val="0"/>
              </a:spcAft>
              <a:buNone/>
              <a:defRPr b="0" i="0" sz="4400" u="none" cap="none" strike="noStrike">
                <a:solidFill>
                  <a:schemeClr val="dk1"/>
                </a:solidFill>
                <a:latin typeface="Verdana"/>
                <a:ea typeface="Verdana"/>
                <a:cs typeface="Verdana"/>
                <a:sym typeface="Verdana"/>
              </a:defRPr>
            </a:lvl6pPr>
            <a:lvl7pPr indent="0" lvl="6" marL="914400" marR="0" rtl="0" algn="ctr">
              <a:spcBef>
                <a:spcPts val="0"/>
              </a:spcBef>
              <a:spcAft>
                <a:spcPts val="0"/>
              </a:spcAft>
              <a:buNone/>
              <a:defRPr b="0" i="0" sz="4400" u="none" cap="none" strike="noStrike">
                <a:solidFill>
                  <a:schemeClr val="dk1"/>
                </a:solidFill>
                <a:latin typeface="Verdana"/>
                <a:ea typeface="Verdana"/>
                <a:cs typeface="Verdana"/>
                <a:sym typeface="Verdana"/>
              </a:defRPr>
            </a:lvl7pPr>
            <a:lvl8pPr indent="0" lvl="7" marL="1371600" marR="0" rtl="0" algn="ctr">
              <a:spcBef>
                <a:spcPts val="0"/>
              </a:spcBef>
              <a:spcAft>
                <a:spcPts val="0"/>
              </a:spcAft>
              <a:buNone/>
              <a:defRPr b="0" i="0" sz="4400" u="none" cap="none" strike="noStrike">
                <a:solidFill>
                  <a:schemeClr val="dk1"/>
                </a:solidFill>
                <a:latin typeface="Verdana"/>
                <a:ea typeface="Verdana"/>
                <a:cs typeface="Verdana"/>
                <a:sym typeface="Verdana"/>
              </a:defRPr>
            </a:lvl8pPr>
            <a:lvl9pPr indent="0" lvl="8" marL="1828800" marR="0" rtl="0" algn="ctr">
              <a:spcBef>
                <a:spcPts val="0"/>
              </a:spcBef>
              <a:spcAft>
                <a:spcPts val="0"/>
              </a:spcAft>
              <a:buNone/>
              <a:defRPr b="0" i="0" sz="4400" u="none" cap="none" strike="noStrike">
                <a:solidFill>
                  <a:schemeClr val="dk1"/>
                </a:solidFill>
                <a:latin typeface="Verdana"/>
                <a:ea typeface="Verdana"/>
                <a:cs typeface="Verdana"/>
                <a:sym typeface="Verdana"/>
              </a:defRPr>
            </a:lvl9pPr>
          </a:lstStyle>
          <a:p/>
        </p:txBody>
      </p:sp>
      <p:sp>
        <p:nvSpPr>
          <p:cNvPr id="255" name="Shape 255"/>
          <p:cNvSpPr txBox="1"/>
          <p:nvPr>
            <p:ph idx="1" type="body"/>
          </p:nvPr>
        </p:nvSpPr>
        <p:spPr>
          <a:xfrm rot="5400000">
            <a:off x="2874750" y="-1217400"/>
            <a:ext cx="3394500" cy="8229600"/>
          </a:xfrm>
          <a:prstGeom prst="rect">
            <a:avLst/>
          </a:prstGeom>
          <a:noFill/>
          <a:ln>
            <a:noFill/>
          </a:ln>
        </p:spPr>
        <p:txBody>
          <a:bodyPr anchorCtr="0" anchor="t" bIns="91425" lIns="91425" rIns="91425" tIns="91425"/>
          <a:lstStyle>
            <a:lvl1pPr indent="-139700" lvl="0" marL="342900" marR="0" rtl="0" algn="l">
              <a:spcBef>
                <a:spcPts val="640"/>
              </a:spcBef>
              <a:spcAft>
                <a:spcPts val="0"/>
              </a:spcAft>
              <a:buClr>
                <a:schemeClr val="dk1"/>
              </a:buClr>
              <a:buSzPct val="100000"/>
              <a:buFont typeface="Arial"/>
              <a:buChar char="•"/>
              <a:defRPr b="0" i="0" sz="3200" u="none" cap="none" strike="noStrike">
                <a:solidFill>
                  <a:schemeClr val="dk1"/>
                </a:solidFill>
                <a:latin typeface="Verdana"/>
                <a:ea typeface="Verdana"/>
                <a:cs typeface="Verdana"/>
                <a:sym typeface="Verdana"/>
              </a:defRPr>
            </a:lvl1pPr>
            <a:lvl2pPr indent="-107950" lvl="1" marL="742950" marR="0" rtl="0" algn="l">
              <a:spcBef>
                <a:spcPts val="560"/>
              </a:spcBef>
              <a:spcAft>
                <a:spcPts val="0"/>
              </a:spcAft>
              <a:buClr>
                <a:schemeClr val="dk1"/>
              </a:buClr>
              <a:buSzPct val="100000"/>
              <a:buFont typeface="Arial"/>
              <a:buChar char="–"/>
              <a:defRPr b="0" i="0" sz="2800" u="none" cap="none" strike="noStrike">
                <a:solidFill>
                  <a:schemeClr val="dk1"/>
                </a:solidFill>
                <a:latin typeface="Verdana"/>
                <a:ea typeface="Verdana"/>
                <a:cs typeface="Verdana"/>
                <a:sym typeface="Verdana"/>
              </a:defRPr>
            </a:lvl2pPr>
            <a:lvl3pPr indent="-76200" lvl="2" marL="1143000" marR="0" rtl="0" algn="l">
              <a:spcBef>
                <a:spcPts val="480"/>
              </a:spcBef>
              <a:spcAft>
                <a:spcPts val="0"/>
              </a:spcAft>
              <a:buClr>
                <a:schemeClr val="dk1"/>
              </a:buClr>
              <a:buSzPct val="100000"/>
              <a:buFont typeface="Arial"/>
              <a:buChar char="•"/>
              <a:defRPr b="0" i="0" sz="2400" u="none" cap="none" strike="noStrike">
                <a:solidFill>
                  <a:schemeClr val="dk1"/>
                </a:solidFill>
                <a:latin typeface="Verdana"/>
                <a:ea typeface="Verdana"/>
                <a:cs typeface="Verdana"/>
                <a:sym typeface="Verdana"/>
              </a:defRPr>
            </a:lvl3pPr>
            <a:lvl4pPr indent="-101600" lvl="3" marL="1600200" marR="0" rtl="0" algn="l">
              <a:spcBef>
                <a:spcPts val="400"/>
              </a:spcBef>
              <a:spcAft>
                <a:spcPts val="0"/>
              </a:spcAft>
              <a:buClr>
                <a:schemeClr val="dk1"/>
              </a:buClr>
              <a:buSzPct val="100000"/>
              <a:buFont typeface="Arial"/>
              <a:buChar char="–"/>
              <a:defRPr b="0" i="0" sz="2000" u="none" cap="none" strike="noStrike">
                <a:solidFill>
                  <a:schemeClr val="dk1"/>
                </a:solidFill>
                <a:latin typeface="Verdana"/>
                <a:ea typeface="Verdana"/>
                <a:cs typeface="Verdana"/>
                <a:sym typeface="Verdana"/>
              </a:defRPr>
            </a:lvl4pPr>
            <a:lvl5pPr indent="-101600" lvl="4" marL="2057400" marR="0" rtl="0" algn="l">
              <a:spcBef>
                <a:spcPts val="400"/>
              </a:spcBef>
              <a:spcAft>
                <a:spcPts val="0"/>
              </a:spcAft>
              <a:buClr>
                <a:schemeClr val="dk1"/>
              </a:buClr>
              <a:buSzPct val="100000"/>
              <a:buFont typeface="Arial"/>
              <a:buChar char="»"/>
              <a:defRPr b="0" i="0" sz="2000" u="none" cap="none" strike="noStrike">
                <a:solidFill>
                  <a:schemeClr val="dk1"/>
                </a:solidFill>
                <a:latin typeface="Verdana"/>
                <a:ea typeface="Verdana"/>
                <a:cs typeface="Verdana"/>
                <a:sym typeface="Verdana"/>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Verdana"/>
                <a:ea typeface="Verdana"/>
                <a:cs typeface="Verdana"/>
                <a:sym typeface="Verdana"/>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Verdana"/>
                <a:ea typeface="Verdana"/>
                <a:cs typeface="Verdana"/>
                <a:sym typeface="Verdana"/>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Verdana"/>
                <a:ea typeface="Verdana"/>
                <a:cs typeface="Verdana"/>
                <a:sym typeface="Verdana"/>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Verdana"/>
                <a:ea typeface="Verdana"/>
                <a:cs typeface="Verdana"/>
                <a:sym typeface="Verdana"/>
              </a:defRPr>
            </a:lvl9pPr>
          </a:lstStyle>
          <a:p/>
        </p:txBody>
      </p:sp>
      <p:sp>
        <p:nvSpPr>
          <p:cNvPr id="256" name="Shape 256"/>
          <p:cNvSpPr txBox="1"/>
          <p:nvPr>
            <p:ph idx="10" type="dt"/>
          </p:nvPr>
        </p:nvSpPr>
        <p:spPr>
          <a:xfrm>
            <a:off x="457200" y="4767262"/>
            <a:ext cx="2133600" cy="273900"/>
          </a:xfrm>
          <a:prstGeom prst="rect">
            <a:avLst/>
          </a:prstGeom>
          <a:noFill/>
          <a:ln>
            <a:noFill/>
          </a:ln>
        </p:spPr>
        <p:txBody>
          <a:bodyPr anchorCtr="0" anchor="ctr" bIns="91425" lIns="91425" rIns="91425" tIns="91425"/>
          <a:lstStyle>
            <a:lvl1pPr indent="0" lvl="0" marL="0" marR="0" rtl="0" algn="l">
              <a:spcBef>
                <a:spcPts val="0"/>
              </a:spcBef>
              <a:spcAft>
                <a:spcPts val="0"/>
              </a:spcAft>
              <a:buNone/>
              <a:defRPr sz="1200">
                <a:solidFill>
                  <a:srgbClr val="888888"/>
                </a:solidFill>
                <a:latin typeface="Verdana"/>
                <a:ea typeface="Verdana"/>
                <a:cs typeface="Verdana"/>
                <a:sym typeface="Verdana"/>
              </a:defRPr>
            </a:lvl1pPr>
            <a:lvl2pPr indent="0" lvl="1" marL="457200" marR="0" rtl="0" algn="l">
              <a:spcBef>
                <a:spcPts val="0"/>
              </a:spcBef>
              <a:spcAft>
                <a:spcPts val="0"/>
              </a:spcAft>
              <a:buNone/>
              <a:defRPr b="0" i="0" sz="1800" u="none" cap="none" strike="noStrike">
                <a:solidFill>
                  <a:schemeClr val="dk1"/>
                </a:solidFill>
                <a:latin typeface="Verdana"/>
                <a:ea typeface="Verdana"/>
                <a:cs typeface="Verdana"/>
                <a:sym typeface="Verdana"/>
              </a:defRPr>
            </a:lvl2pPr>
            <a:lvl3pPr indent="0" lvl="2" marL="914400" marR="0" rtl="0" algn="l">
              <a:spcBef>
                <a:spcPts val="0"/>
              </a:spcBef>
              <a:spcAft>
                <a:spcPts val="0"/>
              </a:spcAft>
              <a:buNone/>
              <a:defRPr b="0" i="0" sz="1800" u="none" cap="none" strike="noStrike">
                <a:solidFill>
                  <a:schemeClr val="dk1"/>
                </a:solidFill>
                <a:latin typeface="Verdana"/>
                <a:ea typeface="Verdana"/>
                <a:cs typeface="Verdana"/>
                <a:sym typeface="Verdana"/>
              </a:defRPr>
            </a:lvl3pPr>
            <a:lvl4pPr indent="0" lvl="3" marL="1371600" marR="0" rtl="0" algn="l">
              <a:spcBef>
                <a:spcPts val="0"/>
              </a:spcBef>
              <a:spcAft>
                <a:spcPts val="0"/>
              </a:spcAft>
              <a:buNone/>
              <a:defRPr b="0" i="0" sz="1800" u="none" cap="none" strike="noStrike">
                <a:solidFill>
                  <a:schemeClr val="dk1"/>
                </a:solidFill>
                <a:latin typeface="Verdana"/>
                <a:ea typeface="Verdana"/>
                <a:cs typeface="Verdana"/>
                <a:sym typeface="Verdana"/>
              </a:defRPr>
            </a:lvl4pPr>
            <a:lvl5pPr indent="0" lvl="4" marL="1828800" marR="0" rtl="0" algn="l">
              <a:spcBef>
                <a:spcPts val="0"/>
              </a:spcBef>
              <a:spcAft>
                <a:spcPts val="0"/>
              </a:spcAft>
              <a:buNone/>
              <a:defRPr b="0" i="0" sz="1800" u="none" cap="none" strike="noStrike">
                <a:solidFill>
                  <a:schemeClr val="dk1"/>
                </a:solidFill>
                <a:latin typeface="Verdana"/>
                <a:ea typeface="Verdana"/>
                <a:cs typeface="Verdana"/>
                <a:sym typeface="Verdana"/>
              </a:defRPr>
            </a:lvl5pPr>
            <a:lvl6pPr indent="0" lvl="5" marL="2286000" marR="0" rtl="0" algn="l">
              <a:spcBef>
                <a:spcPts val="0"/>
              </a:spcBef>
              <a:buNone/>
              <a:defRPr b="0" i="0" sz="1800" u="none" cap="none" strike="noStrike">
                <a:solidFill>
                  <a:schemeClr val="dk1"/>
                </a:solidFill>
                <a:latin typeface="Verdana"/>
                <a:ea typeface="Verdana"/>
                <a:cs typeface="Verdana"/>
                <a:sym typeface="Verdana"/>
              </a:defRPr>
            </a:lvl6pPr>
            <a:lvl7pPr indent="0" lvl="6" marL="2743200" marR="0" rtl="0" algn="l">
              <a:spcBef>
                <a:spcPts val="0"/>
              </a:spcBef>
              <a:buNone/>
              <a:defRPr b="0" i="0" sz="1800" u="none" cap="none" strike="noStrike">
                <a:solidFill>
                  <a:schemeClr val="dk1"/>
                </a:solidFill>
                <a:latin typeface="Verdana"/>
                <a:ea typeface="Verdana"/>
                <a:cs typeface="Verdana"/>
                <a:sym typeface="Verdana"/>
              </a:defRPr>
            </a:lvl7pPr>
            <a:lvl8pPr indent="0" lvl="7" marL="3200400" marR="0" rtl="0" algn="l">
              <a:spcBef>
                <a:spcPts val="0"/>
              </a:spcBef>
              <a:buNone/>
              <a:defRPr b="0" i="0" sz="1800" u="none" cap="none" strike="noStrike">
                <a:solidFill>
                  <a:schemeClr val="dk1"/>
                </a:solidFill>
                <a:latin typeface="Verdana"/>
                <a:ea typeface="Verdana"/>
                <a:cs typeface="Verdana"/>
                <a:sym typeface="Verdana"/>
              </a:defRPr>
            </a:lvl8pPr>
            <a:lvl9pPr indent="0" lvl="8" marL="3657600" marR="0" rtl="0" algn="l">
              <a:spcBef>
                <a:spcPts val="0"/>
              </a:spcBef>
              <a:buNone/>
              <a:defRPr b="0" i="0" sz="1800" u="none" cap="none" strike="noStrike">
                <a:solidFill>
                  <a:schemeClr val="dk1"/>
                </a:solidFill>
                <a:latin typeface="Verdana"/>
                <a:ea typeface="Verdana"/>
                <a:cs typeface="Verdana"/>
                <a:sym typeface="Verdana"/>
              </a:defRPr>
            </a:lvl9pPr>
          </a:lstStyle>
          <a:p/>
        </p:txBody>
      </p:sp>
      <p:sp>
        <p:nvSpPr>
          <p:cNvPr id="257" name="Shape 257"/>
          <p:cNvSpPr txBox="1"/>
          <p:nvPr>
            <p:ph idx="11" type="ftr"/>
          </p:nvPr>
        </p:nvSpPr>
        <p:spPr>
          <a:xfrm>
            <a:off x="3124200" y="4767262"/>
            <a:ext cx="2895600" cy="273900"/>
          </a:xfrm>
          <a:prstGeom prst="rect">
            <a:avLst/>
          </a:prstGeom>
          <a:noFill/>
          <a:ln>
            <a:noFill/>
          </a:ln>
        </p:spPr>
        <p:txBody>
          <a:bodyPr anchorCtr="0" anchor="ctr" bIns="91425" lIns="91425" rIns="91425" tIns="91425"/>
          <a:lstStyle>
            <a:lvl1pPr indent="0" lvl="0" marL="0" marR="0" rtl="0" algn="ctr">
              <a:spcBef>
                <a:spcPts val="0"/>
              </a:spcBef>
              <a:spcAft>
                <a:spcPts val="0"/>
              </a:spcAft>
              <a:buNone/>
              <a:defRPr sz="1200">
                <a:solidFill>
                  <a:srgbClr val="888888"/>
                </a:solidFill>
                <a:latin typeface="Verdana"/>
                <a:ea typeface="Verdana"/>
                <a:cs typeface="Verdana"/>
                <a:sym typeface="Verdana"/>
              </a:defRPr>
            </a:lvl1pPr>
            <a:lvl2pPr indent="0" lvl="1" marL="457200" marR="0" rtl="0" algn="l">
              <a:spcBef>
                <a:spcPts val="0"/>
              </a:spcBef>
              <a:spcAft>
                <a:spcPts val="0"/>
              </a:spcAft>
              <a:buNone/>
              <a:defRPr b="0" i="0" sz="1800" u="none" cap="none" strike="noStrike">
                <a:solidFill>
                  <a:schemeClr val="dk1"/>
                </a:solidFill>
                <a:latin typeface="Verdana"/>
                <a:ea typeface="Verdana"/>
                <a:cs typeface="Verdana"/>
                <a:sym typeface="Verdana"/>
              </a:defRPr>
            </a:lvl2pPr>
            <a:lvl3pPr indent="0" lvl="2" marL="914400" marR="0" rtl="0" algn="l">
              <a:spcBef>
                <a:spcPts val="0"/>
              </a:spcBef>
              <a:spcAft>
                <a:spcPts val="0"/>
              </a:spcAft>
              <a:buNone/>
              <a:defRPr b="0" i="0" sz="1800" u="none" cap="none" strike="noStrike">
                <a:solidFill>
                  <a:schemeClr val="dk1"/>
                </a:solidFill>
                <a:latin typeface="Verdana"/>
                <a:ea typeface="Verdana"/>
                <a:cs typeface="Verdana"/>
                <a:sym typeface="Verdana"/>
              </a:defRPr>
            </a:lvl3pPr>
            <a:lvl4pPr indent="0" lvl="3" marL="1371600" marR="0" rtl="0" algn="l">
              <a:spcBef>
                <a:spcPts val="0"/>
              </a:spcBef>
              <a:spcAft>
                <a:spcPts val="0"/>
              </a:spcAft>
              <a:buNone/>
              <a:defRPr b="0" i="0" sz="1800" u="none" cap="none" strike="noStrike">
                <a:solidFill>
                  <a:schemeClr val="dk1"/>
                </a:solidFill>
                <a:latin typeface="Verdana"/>
                <a:ea typeface="Verdana"/>
                <a:cs typeface="Verdana"/>
                <a:sym typeface="Verdana"/>
              </a:defRPr>
            </a:lvl4pPr>
            <a:lvl5pPr indent="0" lvl="4" marL="1828800" marR="0" rtl="0" algn="l">
              <a:spcBef>
                <a:spcPts val="0"/>
              </a:spcBef>
              <a:spcAft>
                <a:spcPts val="0"/>
              </a:spcAft>
              <a:buNone/>
              <a:defRPr b="0" i="0" sz="1800" u="none" cap="none" strike="noStrike">
                <a:solidFill>
                  <a:schemeClr val="dk1"/>
                </a:solidFill>
                <a:latin typeface="Verdana"/>
                <a:ea typeface="Verdana"/>
                <a:cs typeface="Verdana"/>
                <a:sym typeface="Verdana"/>
              </a:defRPr>
            </a:lvl5pPr>
            <a:lvl6pPr indent="0" lvl="5" marL="2286000" marR="0" rtl="0" algn="l">
              <a:spcBef>
                <a:spcPts val="0"/>
              </a:spcBef>
              <a:buNone/>
              <a:defRPr b="0" i="0" sz="1800" u="none" cap="none" strike="noStrike">
                <a:solidFill>
                  <a:schemeClr val="dk1"/>
                </a:solidFill>
                <a:latin typeface="Verdana"/>
                <a:ea typeface="Verdana"/>
                <a:cs typeface="Verdana"/>
                <a:sym typeface="Verdana"/>
              </a:defRPr>
            </a:lvl6pPr>
            <a:lvl7pPr indent="0" lvl="6" marL="2743200" marR="0" rtl="0" algn="l">
              <a:spcBef>
                <a:spcPts val="0"/>
              </a:spcBef>
              <a:buNone/>
              <a:defRPr b="0" i="0" sz="1800" u="none" cap="none" strike="noStrike">
                <a:solidFill>
                  <a:schemeClr val="dk1"/>
                </a:solidFill>
                <a:latin typeface="Verdana"/>
                <a:ea typeface="Verdana"/>
                <a:cs typeface="Verdana"/>
                <a:sym typeface="Verdana"/>
              </a:defRPr>
            </a:lvl7pPr>
            <a:lvl8pPr indent="0" lvl="7" marL="3200400" marR="0" rtl="0" algn="l">
              <a:spcBef>
                <a:spcPts val="0"/>
              </a:spcBef>
              <a:buNone/>
              <a:defRPr b="0" i="0" sz="1800" u="none" cap="none" strike="noStrike">
                <a:solidFill>
                  <a:schemeClr val="dk1"/>
                </a:solidFill>
                <a:latin typeface="Verdana"/>
                <a:ea typeface="Verdana"/>
                <a:cs typeface="Verdana"/>
                <a:sym typeface="Verdana"/>
              </a:defRPr>
            </a:lvl8pPr>
            <a:lvl9pPr indent="0" lvl="8" marL="3657600" marR="0" rtl="0" algn="l">
              <a:spcBef>
                <a:spcPts val="0"/>
              </a:spcBef>
              <a:buNone/>
              <a:defRPr b="0" i="0" sz="1800" u="none" cap="none" strike="noStrike">
                <a:solidFill>
                  <a:schemeClr val="dk1"/>
                </a:solidFill>
                <a:latin typeface="Verdana"/>
                <a:ea typeface="Verdana"/>
                <a:cs typeface="Verdana"/>
                <a:sym typeface="Verdana"/>
              </a:defRPr>
            </a:lvl9pPr>
          </a:lstStyle>
          <a:p/>
        </p:txBody>
      </p:sp>
      <p:sp>
        <p:nvSpPr>
          <p:cNvPr id="258" name="Shape 258"/>
          <p:cNvSpPr txBox="1"/>
          <p:nvPr>
            <p:ph idx="12" type="sldNum"/>
          </p:nvPr>
        </p:nvSpPr>
        <p:spPr>
          <a:xfrm>
            <a:off x="6553200" y="4767262"/>
            <a:ext cx="2133600" cy="273900"/>
          </a:xfrm>
          <a:prstGeom prst="rect">
            <a:avLst/>
          </a:prstGeom>
          <a:noFill/>
          <a:ln>
            <a:noFill/>
          </a:ln>
        </p:spPr>
        <p:txBody>
          <a:bodyPr anchorCtr="0" anchor="ctr" bIns="45700" lIns="91425" rIns="91425" tIns="45700">
            <a:noAutofit/>
          </a:bodyPr>
          <a:lstStyle/>
          <a:p>
            <a:pPr indent="0" lvl="0" marL="0" marR="0" rtl="0" algn="r">
              <a:spcBef>
                <a:spcPts val="0"/>
              </a:spcBef>
              <a:spcAft>
                <a:spcPts val="0"/>
              </a:spcAft>
              <a:buSzPct val="25000"/>
              <a:buNone/>
            </a:pPr>
            <a:fld id="{00000000-1234-1234-1234-123412341234}" type="slidenum">
              <a:rPr lang="nl-NL" sz="1200">
                <a:solidFill>
                  <a:srgbClr val="888888"/>
                </a:solidFill>
                <a:latin typeface="Verdana"/>
                <a:ea typeface="Verdana"/>
                <a:cs typeface="Verdana"/>
                <a:sym typeface="Verdana"/>
              </a:rPr>
              <a:t>‹#›</a:t>
            </a:fld>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vertTitleAndTx">
  <p:cSld name="Verticale titel en tekst">
    <p:spTree>
      <p:nvGrpSpPr>
        <p:cNvPr id="259" name="Shape 259"/>
        <p:cNvGrpSpPr/>
        <p:nvPr/>
      </p:nvGrpSpPr>
      <p:grpSpPr>
        <a:xfrm>
          <a:off x="0" y="0"/>
          <a:ext cx="0" cy="0"/>
          <a:chOff x="0" y="0"/>
          <a:chExt cx="0" cy="0"/>
        </a:xfrm>
      </p:grpSpPr>
      <p:sp>
        <p:nvSpPr>
          <p:cNvPr id="260" name="Shape 260"/>
          <p:cNvSpPr txBox="1"/>
          <p:nvPr>
            <p:ph type="title"/>
          </p:nvPr>
        </p:nvSpPr>
        <p:spPr>
          <a:xfrm rot="5400000">
            <a:off x="5463750" y="1371628"/>
            <a:ext cx="4388700" cy="2057400"/>
          </a:xfrm>
          <a:prstGeom prst="rect">
            <a:avLst/>
          </a:prstGeom>
          <a:noFill/>
          <a:ln>
            <a:noFill/>
          </a:ln>
        </p:spPr>
        <p:txBody>
          <a:bodyPr anchorCtr="0" anchor="ctr" bIns="91425" lIns="91425" rIns="91425" tIns="91425"/>
          <a:lstStyle>
            <a:lvl1pPr indent="0" lvl="0" marL="0" marR="0" rtl="0" algn="ctr">
              <a:spcBef>
                <a:spcPts val="0"/>
              </a:spcBef>
              <a:spcAft>
                <a:spcPts val="0"/>
              </a:spcAft>
              <a:buNone/>
              <a:defRPr b="0" i="0" sz="4400" u="none" cap="none" strike="noStrike">
                <a:solidFill>
                  <a:schemeClr val="dk1"/>
                </a:solidFill>
                <a:latin typeface="Verdana"/>
                <a:ea typeface="Verdana"/>
                <a:cs typeface="Verdana"/>
                <a:sym typeface="Verdana"/>
              </a:defRPr>
            </a:lvl1pPr>
            <a:lvl2pPr indent="0" lvl="1" marL="0" marR="0" rtl="0" algn="ctr">
              <a:spcBef>
                <a:spcPts val="0"/>
              </a:spcBef>
              <a:spcAft>
                <a:spcPts val="0"/>
              </a:spcAft>
              <a:buNone/>
              <a:defRPr b="0" i="0" sz="4400" u="none" cap="none" strike="noStrike">
                <a:solidFill>
                  <a:schemeClr val="dk1"/>
                </a:solidFill>
                <a:latin typeface="Verdana"/>
                <a:ea typeface="Verdana"/>
                <a:cs typeface="Verdana"/>
                <a:sym typeface="Verdana"/>
              </a:defRPr>
            </a:lvl2pPr>
            <a:lvl3pPr indent="0" lvl="2" marL="0" marR="0" rtl="0" algn="ctr">
              <a:spcBef>
                <a:spcPts val="0"/>
              </a:spcBef>
              <a:spcAft>
                <a:spcPts val="0"/>
              </a:spcAft>
              <a:buNone/>
              <a:defRPr b="0" i="0" sz="4400" u="none" cap="none" strike="noStrike">
                <a:solidFill>
                  <a:schemeClr val="dk1"/>
                </a:solidFill>
                <a:latin typeface="Verdana"/>
                <a:ea typeface="Verdana"/>
                <a:cs typeface="Verdana"/>
                <a:sym typeface="Verdana"/>
              </a:defRPr>
            </a:lvl3pPr>
            <a:lvl4pPr indent="0" lvl="3" marL="0" marR="0" rtl="0" algn="ctr">
              <a:spcBef>
                <a:spcPts val="0"/>
              </a:spcBef>
              <a:spcAft>
                <a:spcPts val="0"/>
              </a:spcAft>
              <a:buNone/>
              <a:defRPr b="0" i="0" sz="4400" u="none" cap="none" strike="noStrike">
                <a:solidFill>
                  <a:schemeClr val="dk1"/>
                </a:solidFill>
                <a:latin typeface="Verdana"/>
                <a:ea typeface="Verdana"/>
                <a:cs typeface="Verdana"/>
                <a:sym typeface="Verdana"/>
              </a:defRPr>
            </a:lvl4pPr>
            <a:lvl5pPr indent="0" lvl="4" marL="0" marR="0" rtl="0" algn="ctr">
              <a:spcBef>
                <a:spcPts val="0"/>
              </a:spcBef>
              <a:spcAft>
                <a:spcPts val="0"/>
              </a:spcAft>
              <a:buNone/>
              <a:defRPr b="0" i="0" sz="4400" u="none" cap="none" strike="noStrike">
                <a:solidFill>
                  <a:schemeClr val="dk1"/>
                </a:solidFill>
                <a:latin typeface="Verdana"/>
                <a:ea typeface="Verdana"/>
                <a:cs typeface="Verdana"/>
                <a:sym typeface="Verdana"/>
              </a:defRPr>
            </a:lvl5pPr>
            <a:lvl6pPr indent="0" lvl="5" marL="457200" marR="0" rtl="0" algn="ctr">
              <a:spcBef>
                <a:spcPts val="0"/>
              </a:spcBef>
              <a:spcAft>
                <a:spcPts val="0"/>
              </a:spcAft>
              <a:buNone/>
              <a:defRPr b="0" i="0" sz="4400" u="none" cap="none" strike="noStrike">
                <a:solidFill>
                  <a:schemeClr val="dk1"/>
                </a:solidFill>
                <a:latin typeface="Verdana"/>
                <a:ea typeface="Verdana"/>
                <a:cs typeface="Verdana"/>
                <a:sym typeface="Verdana"/>
              </a:defRPr>
            </a:lvl6pPr>
            <a:lvl7pPr indent="0" lvl="6" marL="914400" marR="0" rtl="0" algn="ctr">
              <a:spcBef>
                <a:spcPts val="0"/>
              </a:spcBef>
              <a:spcAft>
                <a:spcPts val="0"/>
              </a:spcAft>
              <a:buNone/>
              <a:defRPr b="0" i="0" sz="4400" u="none" cap="none" strike="noStrike">
                <a:solidFill>
                  <a:schemeClr val="dk1"/>
                </a:solidFill>
                <a:latin typeface="Verdana"/>
                <a:ea typeface="Verdana"/>
                <a:cs typeface="Verdana"/>
                <a:sym typeface="Verdana"/>
              </a:defRPr>
            </a:lvl7pPr>
            <a:lvl8pPr indent="0" lvl="7" marL="1371600" marR="0" rtl="0" algn="ctr">
              <a:spcBef>
                <a:spcPts val="0"/>
              </a:spcBef>
              <a:spcAft>
                <a:spcPts val="0"/>
              </a:spcAft>
              <a:buNone/>
              <a:defRPr b="0" i="0" sz="4400" u="none" cap="none" strike="noStrike">
                <a:solidFill>
                  <a:schemeClr val="dk1"/>
                </a:solidFill>
                <a:latin typeface="Verdana"/>
                <a:ea typeface="Verdana"/>
                <a:cs typeface="Verdana"/>
                <a:sym typeface="Verdana"/>
              </a:defRPr>
            </a:lvl8pPr>
            <a:lvl9pPr indent="0" lvl="8" marL="1828800" marR="0" rtl="0" algn="ctr">
              <a:spcBef>
                <a:spcPts val="0"/>
              </a:spcBef>
              <a:spcAft>
                <a:spcPts val="0"/>
              </a:spcAft>
              <a:buNone/>
              <a:defRPr b="0" i="0" sz="4400" u="none" cap="none" strike="noStrike">
                <a:solidFill>
                  <a:schemeClr val="dk1"/>
                </a:solidFill>
                <a:latin typeface="Verdana"/>
                <a:ea typeface="Verdana"/>
                <a:cs typeface="Verdana"/>
                <a:sym typeface="Verdana"/>
              </a:defRPr>
            </a:lvl9pPr>
          </a:lstStyle>
          <a:p/>
        </p:txBody>
      </p:sp>
      <p:sp>
        <p:nvSpPr>
          <p:cNvPr id="261" name="Shape 261"/>
          <p:cNvSpPr txBox="1"/>
          <p:nvPr>
            <p:ph idx="1" type="body"/>
          </p:nvPr>
        </p:nvSpPr>
        <p:spPr>
          <a:xfrm rot="5400000">
            <a:off x="1272750" y="-609571"/>
            <a:ext cx="4388700" cy="6019800"/>
          </a:xfrm>
          <a:prstGeom prst="rect">
            <a:avLst/>
          </a:prstGeom>
          <a:noFill/>
          <a:ln>
            <a:noFill/>
          </a:ln>
        </p:spPr>
        <p:txBody>
          <a:bodyPr anchorCtr="0" anchor="t" bIns="91425" lIns="91425" rIns="91425" tIns="91425"/>
          <a:lstStyle>
            <a:lvl1pPr indent="-139700" lvl="0" marL="342900" marR="0" rtl="0" algn="l">
              <a:spcBef>
                <a:spcPts val="640"/>
              </a:spcBef>
              <a:spcAft>
                <a:spcPts val="0"/>
              </a:spcAft>
              <a:buClr>
                <a:schemeClr val="dk1"/>
              </a:buClr>
              <a:buSzPct val="100000"/>
              <a:buFont typeface="Arial"/>
              <a:buChar char="•"/>
              <a:defRPr b="0" i="0" sz="3200" u="none" cap="none" strike="noStrike">
                <a:solidFill>
                  <a:schemeClr val="dk1"/>
                </a:solidFill>
                <a:latin typeface="Verdana"/>
                <a:ea typeface="Verdana"/>
                <a:cs typeface="Verdana"/>
                <a:sym typeface="Verdana"/>
              </a:defRPr>
            </a:lvl1pPr>
            <a:lvl2pPr indent="-107950" lvl="1" marL="742950" marR="0" rtl="0" algn="l">
              <a:spcBef>
                <a:spcPts val="560"/>
              </a:spcBef>
              <a:spcAft>
                <a:spcPts val="0"/>
              </a:spcAft>
              <a:buClr>
                <a:schemeClr val="dk1"/>
              </a:buClr>
              <a:buSzPct val="100000"/>
              <a:buFont typeface="Arial"/>
              <a:buChar char="–"/>
              <a:defRPr b="0" i="0" sz="2800" u="none" cap="none" strike="noStrike">
                <a:solidFill>
                  <a:schemeClr val="dk1"/>
                </a:solidFill>
                <a:latin typeface="Verdana"/>
                <a:ea typeface="Verdana"/>
                <a:cs typeface="Verdana"/>
                <a:sym typeface="Verdana"/>
              </a:defRPr>
            </a:lvl2pPr>
            <a:lvl3pPr indent="-76200" lvl="2" marL="1143000" marR="0" rtl="0" algn="l">
              <a:spcBef>
                <a:spcPts val="480"/>
              </a:spcBef>
              <a:spcAft>
                <a:spcPts val="0"/>
              </a:spcAft>
              <a:buClr>
                <a:schemeClr val="dk1"/>
              </a:buClr>
              <a:buSzPct val="100000"/>
              <a:buFont typeface="Arial"/>
              <a:buChar char="•"/>
              <a:defRPr b="0" i="0" sz="2400" u="none" cap="none" strike="noStrike">
                <a:solidFill>
                  <a:schemeClr val="dk1"/>
                </a:solidFill>
                <a:latin typeface="Verdana"/>
                <a:ea typeface="Verdana"/>
                <a:cs typeface="Verdana"/>
                <a:sym typeface="Verdana"/>
              </a:defRPr>
            </a:lvl3pPr>
            <a:lvl4pPr indent="-101600" lvl="3" marL="1600200" marR="0" rtl="0" algn="l">
              <a:spcBef>
                <a:spcPts val="400"/>
              </a:spcBef>
              <a:spcAft>
                <a:spcPts val="0"/>
              </a:spcAft>
              <a:buClr>
                <a:schemeClr val="dk1"/>
              </a:buClr>
              <a:buSzPct val="100000"/>
              <a:buFont typeface="Arial"/>
              <a:buChar char="–"/>
              <a:defRPr b="0" i="0" sz="2000" u="none" cap="none" strike="noStrike">
                <a:solidFill>
                  <a:schemeClr val="dk1"/>
                </a:solidFill>
                <a:latin typeface="Verdana"/>
                <a:ea typeface="Verdana"/>
                <a:cs typeface="Verdana"/>
                <a:sym typeface="Verdana"/>
              </a:defRPr>
            </a:lvl4pPr>
            <a:lvl5pPr indent="-101600" lvl="4" marL="2057400" marR="0" rtl="0" algn="l">
              <a:spcBef>
                <a:spcPts val="400"/>
              </a:spcBef>
              <a:spcAft>
                <a:spcPts val="0"/>
              </a:spcAft>
              <a:buClr>
                <a:schemeClr val="dk1"/>
              </a:buClr>
              <a:buSzPct val="100000"/>
              <a:buFont typeface="Arial"/>
              <a:buChar char="»"/>
              <a:defRPr b="0" i="0" sz="2000" u="none" cap="none" strike="noStrike">
                <a:solidFill>
                  <a:schemeClr val="dk1"/>
                </a:solidFill>
                <a:latin typeface="Verdana"/>
                <a:ea typeface="Verdana"/>
                <a:cs typeface="Verdana"/>
                <a:sym typeface="Verdana"/>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Verdana"/>
                <a:ea typeface="Verdana"/>
                <a:cs typeface="Verdana"/>
                <a:sym typeface="Verdana"/>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Verdana"/>
                <a:ea typeface="Verdana"/>
                <a:cs typeface="Verdana"/>
                <a:sym typeface="Verdana"/>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Verdana"/>
                <a:ea typeface="Verdana"/>
                <a:cs typeface="Verdana"/>
                <a:sym typeface="Verdana"/>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Verdana"/>
                <a:ea typeface="Verdana"/>
                <a:cs typeface="Verdana"/>
                <a:sym typeface="Verdana"/>
              </a:defRPr>
            </a:lvl9pPr>
          </a:lstStyle>
          <a:p/>
        </p:txBody>
      </p:sp>
      <p:sp>
        <p:nvSpPr>
          <p:cNvPr id="262" name="Shape 262"/>
          <p:cNvSpPr txBox="1"/>
          <p:nvPr>
            <p:ph idx="10" type="dt"/>
          </p:nvPr>
        </p:nvSpPr>
        <p:spPr>
          <a:xfrm>
            <a:off x="457200" y="4767262"/>
            <a:ext cx="2133600" cy="273900"/>
          </a:xfrm>
          <a:prstGeom prst="rect">
            <a:avLst/>
          </a:prstGeom>
          <a:noFill/>
          <a:ln>
            <a:noFill/>
          </a:ln>
        </p:spPr>
        <p:txBody>
          <a:bodyPr anchorCtr="0" anchor="ctr" bIns="91425" lIns="91425" rIns="91425" tIns="91425"/>
          <a:lstStyle>
            <a:lvl1pPr indent="0" lvl="0" marL="0" marR="0" rtl="0" algn="l">
              <a:spcBef>
                <a:spcPts val="0"/>
              </a:spcBef>
              <a:spcAft>
                <a:spcPts val="0"/>
              </a:spcAft>
              <a:buNone/>
              <a:defRPr sz="1200">
                <a:solidFill>
                  <a:srgbClr val="888888"/>
                </a:solidFill>
                <a:latin typeface="Verdana"/>
                <a:ea typeface="Verdana"/>
                <a:cs typeface="Verdana"/>
                <a:sym typeface="Verdana"/>
              </a:defRPr>
            </a:lvl1pPr>
            <a:lvl2pPr indent="0" lvl="1" marL="457200" marR="0" rtl="0" algn="l">
              <a:spcBef>
                <a:spcPts val="0"/>
              </a:spcBef>
              <a:spcAft>
                <a:spcPts val="0"/>
              </a:spcAft>
              <a:buNone/>
              <a:defRPr b="0" i="0" sz="1800" u="none" cap="none" strike="noStrike">
                <a:solidFill>
                  <a:schemeClr val="dk1"/>
                </a:solidFill>
                <a:latin typeface="Verdana"/>
                <a:ea typeface="Verdana"/>
                <a:cs typeface="Verdana"/>
                <a:sym typeface="Verdana"/>
              </a:defRPr>
            </a:lvl2pPr>
            <a:lvl3pPr indent="0" lvl="2" marL="914400" marR="0" rtl="0" algn="l">
              <a:spcBef>
                <a:spcPts val="0"/>
              </a:spcBef>
              <a:spcAft>
                <a:spcPts val="0"/>
              </a:spcAft>
              <a:buNone/>
              <a:defRPr b="0" i="0" sz="1800" u="none" cap="none" strike="noStrike">
                <a:solidFill>
                  <a:schemeClr val="dk1"/>
                </a:solidFill>
                <a:latin typeface="Verdana"/>
                <a:ea typeface="Verdana"/>
                <a:cs typeface="Verdana"/>
                <a:sym typeface="Verdana"/>
              </a:defRPr>
            </a:lvl3pPr>
            <a:lvl4pPr indent="0" lvl="3" marL="1371600" marR="0" rtl="0" algn="l">
              <a:spcBef>
                <a:spcPts val="0"/>
              </a:spcBef>
              <a:spcAft>
                <a:spcPts val="0"/>
              </a:spcAft>
              <a:buNone/>
              <a:defRPr b="0" i="0" sz="1800" u="none" cap="none" strike="noStrike">
                <a:solidFill>
                  <a:schemeClr val="dk1"/>
                </a:solidFill>
                <a:latin typeface="Verdana"/>
                <a:ea typeface="Verdana"/>
                <a:cs typeface="Verdana"/>
                <a:sym typeface="Verdana"/>
              </a:defRPr>
            </a:lvl4pPr>
            <a:lvl5pPr indent="0" lvl="4" marL="1828800" marR="0" rtl="0" algn="l">
              <a:spcBef>
                <a:spcPts val="0"/>
              </a:spcBef>
              <a:spcAft>
                <a:spcPts val="0"/>
              </a:spcAft>
              <a:buNone/>
              <a:defRPr b="0" i="0" sz="1800" u="none" cap="none" strike="noStrike">
                <a:solidFill>
                  <a:schemeClr val="dk1"/>
                </a:solidFill>
                <a:latin typeface="Verdana"/>
                <a:ea typeface="Verdana"/>
                <a:cs typeface="Verdana"/>
                <a:sym typeface="Verdana"/>
              </a:defRPr>
            </a:lvl5pPr>
            <a:lvl6pPr indent="0" lvl="5" marL="2286000" marR="0" rtl="0" algn="l">
              <a:spcBef>
                <a:spcPts val="0"/>
              </a:spcBef>
              <a:buNone/>
              <a:defRPr b="0" i="0" sz="1800" u="none" cap="none" strike="noStrike">
                <a:solidFill>
                  <a:schemeClr val="dk1"/>
                </a:solidFill>
                <a:latin typeface="Verdana"/>
                <a:ea typeface="Verdana"/>
                <a:cs typeface="Verdana"/>
                <a:sym typeface="Verdana"/>
              </a:defRPr>
            </a:lvl6pPr>
            <a:lvl7pPr indent="0" lvl="6" marL="2743200" marR="0" rtl="0" algn="l">
              <a:spcBef>
                <a:spcPts val="0"/>
              </a:spcBef>
              <a:buNone/>
              <a:defRPr b="0" i="0" sz="1800" u="none" cap="none" strike="noStrike">
                <a:solidFill>
                  <a:schemeClr val="dk1"/>
                </a:solidFill>
                <a:latin typeface="Verdana"/>
                <a:ea typeface="Verdana"/>
                <a:cs typeface="Verdana"/>
                <a:sym typeface="Verdana"/>
              </a:defRPr>
            </a:lvl7pPr>
            <a:lvl8pPr indent="0" lvl="7" marL="3200400" marR="0" rtl="0" algn="l">
              <a:spcBef>
                <a:spcPts val="0"/>
              </a:spcBef>
              <a:buNone/>
              <a:defRPr b="0" i="0" sz="1800" u="none" cap="none" strike="noStrike">
                <a:solidFill>
                  <a:schemeClr val="dk1"/>
                </a:solidFill>
                <a:latin typeface="Verdana"/>
                <a:ea typeface="Verdana"/>
                <a:cs typeface="Verdana"/>
                <a:sym typeface="Verdana"/>
              </a:defRPr>
            </a:lvl8pPr>
            <a:lvl9pPr indent="0" lvl="8" marL="3657600" marR="0" rtl="0" algn="l">
              <a:spcBef>
                <a:spcPts val="0"/>
              </a:spcBef>
              <a:buNone/>
              <a:defRPr b="0" i="0" sz="1800" u="none" cap="none" strike="noStrike">
                <a:solidFill>
                  <a:schemeClr val="dk1"/>
                </a:solidFill>
                <a:latin typeface="Verdana"/>
                <a:ea typeface="Verdana"/>
                <a:cs typeface="Verdana"/>
                <a:sym typeface="Verdana"/>
              </a:defRPr>
            </a:lvl9pPr>
          </a:lstStyle>
          <a:p/>
        </p:txBody>
      </p:sp>
      <p:sp>
        <p:nvSpPr>
          <p:cNvPr id="263" name="Shape 263"/>
          <p:cNvSpPr txBox="1"/>
          <p:nvPr>
            <p:ph idx="11" type="ftr"/>
          </p:nvPr>
        </p:nvSpPr>
        <p:spPr>
          <a:xfrm>
            <a:off x="3124200" y="4767262"/>
            <a:ext cx="2895600" cy="273900"/>
          </a:xfrm>
          <a:prstGeom prst="rect">
            <a:avLst/>
          </a:prstGeom>
          <a:noFill/>
          <a:ln>
            <a:noFill/>
          </a:ln>
        </p:spPr>
        <p:txBody>
          <a:bodyPr anchorCtr="0" anchor="ctr" bIns="91425" lIns="91425" rIns="91425" tIns="91425"/>
          <a:lstStyle>
            <a:lvl1pPr indent="0" lvl="0" marL="0" marR="0" rtl="0" algn="ctr">
              <a:spcBef>
                <a:spcPts val="0"/>
              </a:spcBef>
              <a:spcAft>
                <a:spcPts val="0"/>
              </a:spcAft>
              <a:buNone/>
              <a:defRPr sz="1200">
                <a:solidFill>
                  <a:srgbClr val="888888"/>
                </a:solidFill>
                <a:latin typeface="Verdana"/>
                <a:ea typeface="Verdana"/>
                <a:cs typeface="Verdana"/>
                <a:sym typeface="Verdana"/>
              </a:defRPr>
            </a:lvl1pPr>
            <a:lvl2pPr indent="0" lvl="1" marL="457200" marR="0" rtl="0" algn="l">
              <a:spcBef>
                <a:spcPts val="0"/>
              </a:spcBef>
              <a:spcAft>
                <a:spcPts val="0"/>
              </a:spcAft>
              <a:buNone/>
              <a:defRPr b="0" i="0" sz="1800" u="none" cap="none" strike="noStrike">
                <a:solidFill>
                  <a:schemeClr val="dk1"/>
                </a:solidFill>
                <a:latin typeface="Verdana"/>
                <a:ea typeface="Verdana"/>
                <a:cs typeface="Verdana"/>
                <a:sym typeface="Verdana"/>
              </a:defRPr>
            </a:lvl2pPr>
            <a:lvl3pPr indent="0" lvl="2" marL="914400" marR="0" rtl="0" algn="l">
              <a:spcBef>
                <a:spcPts val="0"/>
              </a:spcBef>
              <a:spcAft>
                <a:spcPts val="0"/>
              </a:spcAft>
              <a:buNone/>
              <a:defRPr b="0" i="0" sz="1800" u="none" cap="none" strike="noStrike">
                <a:solidFill>
                  <a:schemeClr val="dk1"/>
                </a:solidFill>
                <a:latin typeface="Verdana"/>
                <a:ea typeface="Verdana"/>
                <a:cs typeface="Verdana"/>
                <a:sym typeface="Verdana"/>
              </a:defRPr>
            </a:lvl3pPr>
            <a:lvl4pPr indent="0" lvl="3" marL="1371600" marR="0" rtl="0" algn="l">
              <a:spcBef>
                <a:spcPts val="0"/>
              </a:spcBef>
              <a:spcAft>
                <a:spcPts val="0"/>
              </a:spcAft>
              <a:buNone/>
              <a:defRPr b="0" i="0" sz="1800" u="none" cap="none" strike="noStrike">
                <a:solidFill>
                  <a:schemeClr val="dk1"/>
                </a:solidFill>
                <a:latin typeface="Verdana"/>
                <a:ea typeface="Verdana"/>
                <a:cs typeface="Verdana"/>
                <a:sym typeface="Verdana"/>
              </a:defRPr>
            </a:lvl4pPr>
            <a:lvl5pPr indent="0" lvl="4" marL="1828800" marR="0" rtl="0" algn="l">
              <a:spcBef>
                <a:spcPts val="0"/>
              </a:spcBef>
              <a:spcAft>
                <a:spcPts val="0"/>
              </a:spcAft>
              <a:buNone/>
              <a:defRPr b="0" i="0" sz="1800" u="none" cap="none" strike="noStrike">
                <a:solidFill>
                  <a:schemeClr val="dk1"/>
                </a:solidFill>
                <a:latin typeface="Verdana"/>
                <a:ea typeface="Verdana"/>
                <a:cs typeface="Verdana"/>
                <a:sym typeface="Verdana"/>
              </a:defRPr>
            </a:lvl5pPr>
            <a:lvl6pPr indent="0" lvl="5" marL="2286000" marR="0" rtl="0" algn="l">
              <a:spcBef>
                <a:spcPts val="0"/>
              </a:spcBef>
              <a:buNone/>
              <a:defRPr b="0" i="0" sz="1800" u="none" cap="none" strike="noStrike">
                <a:solidFill>
                  <a:schemeClr val="dk1"/>
                </a:solidFill>
                <a:latin typeface="Verdana"/>
                <a:ea typeface="Verdana"/>
                <a:cs typeface="Verdana"/>
                <a:sym typeface="Verdana"/>
              </a:defRPr>
            </a:lvl6pPr>
            <a:lvl7pPr indent="0" lvl="6" marL="2743200" marR="0" rtl="0" algn="l">
              <a:spcBef>
                <a:spcPts val="0"/>
              </a:spcBef>
              <a:buNone/>
              <a:defRPr b="0" i="0" sz="1800" u="none" cap="none" strike="noStrike">
                <a:solidFill>
                  <a:schemeClr val="dk1"/>
                </a:solidFill>
                <a:latin typeface="Verdana"/>
                <a:ea typeface="Verdana"/>
                <a:cs typeface="Verdana"/>
                <a:sym typeface="Verdana"/>
              </a:defRPr>
            </a:lvl7pPr>
            <a:lvl8pPr indent="0" lvl="7" marL="3200400" marR="0" rtl="0" algn="l">
              <a:spcBef>
                <a:spcPts val="0"/>
              </a:spcBef>
              <a:buNone/>
              <a:defRPr b="0" i="0" sz="1800" u="none" cap="none" strike="noStrike">
                <a:solidFill>
                  <a:schemeClr val="dk1"/>
                </a:solidFill>
                <a:latin typeface="Verdana"/>
                <a:ea typeface="Verdana"/>
                <a:cs typeface="Verdana"/>
                <a:sym typeface="Verdana"/>
              </a:defRPr>
            </a:lvl8pPr>
            <a:lvl9pPr indent="0" lvl="8" marL="3657600" marR="0" rtl="0" algn="l">
              <a:spcBef>
                <a:spcPts val="0"/>
              </a:spcBef>
              <a:buNone/>
              <a:defRPr b="0" i="0" sz="1800" u="none" cap="none" strike="noStrike">
                <a:solidFill>
                  <a:schemeClr val="dk1"/>
                </a:solidFill>
                <a:latin typeface="Verdana"/>
                <a:ea typeface="Verdana"/>
                <a:cs typeface="Verdana"/>
                <a:sym typeface="Verdana"/>
              </a:defRPr>
            </a:lvl9pPr>
          </a:lstStyle>
          <a:p/>
        </p:txBody>
      </p:sp>
      <p:sp>
        <p:nvSpPr>
          <p:cNvPr id="264" name="Shape 264"/>
          <p:cNvSpPr txBox="1"/>
          <p:nvPr>
            <p:ph idx="12" type="sldNum"/>
          </p:nvPr>
        </p:nvSpPr>
        <p:spPr>
          <a:xfrm>
            <a:off x="6553200" y="4767262"/>
            <a:ext cx="2133600" cy="273900"/>
          </a:xfrm>
          <a:prstGeom prst="rect">
            <a:avLst/>
          </a:prstGeom>
          <a:noFill/>
          <a:ln>
            <a:noFill/>
          </a:ln>
        </p:spPr>
        <p:txBody>
          <a:bodyPr anchorCtr="0" anchor="ctr" bIns="45700" lIns="91425" rIns="91425" tIns="45700">
            <a:noAutofit/>
          </a:bodyPr>
          <a:lstStyle/>
          <a:p>
            <a:pPr indent="0" lvl="0" marL="0" marR="0" rtl="0" algn="r">
              <a:spcBef>
                <a:spcPts val="0"/>
              </a:spcBef>
              <a:spcAft>
                <a:spcPts val="0"/>
              </a:spcAft>
              <a:buSzPct val="25000"/>
              <a:buNone/>
            </a:pPr>
            <a:fld id="{00000000-1234-1234-1234-123412341234}" type="slidenum">
              <a:rPr lang="nl-NL" sz="1200">
                <a:solidFill>
                  <a:srgbClr val="888888"/>
                </a:solidFill>
                <a:latin typeface="Verdana"/>
                <a:ea typeface="Verdana"/>
                <a:cs typeface="Verdana"/>
                <a:sym typeface="Verdana"/>
              </a:rPr>
              <a:t>‹#›</a:t>
            </a:fld>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obj">
  <p:cSld name="Title and Content">
    <p:spTree>
      <p:nvGrpSpPr>
        <p:cNvPr id="271" name="Shape 271"/>
        <p:cNvGrpSpPr/>
        <p:nvPr/>
      </p:nvGrpSpPr>
      <p:grpSpPr>
        <a:xfrm>
          <a:off x="0" y="0"/>
          <a:ext cx="0" cy="0"/>
          <a:chOff x="0" y="0"/>
          <a:chExt cx="0" cy="0"/>
        </a:xfrm>
      </p:grpSpPr>
      <p:sp>
        <p:nvSpPr>
          <p:cNvPr id="272" name="Shape 272"/>
          <p:cNvSpPr txBox="1"/>
          <p:nvPr>
            <p:ph type="title"/>
          </p:nvPr>
        </p:nvSpPr>
        <p:spPr>
          <a:xfrm>
            <a:off x="457200" y="205978"/>
            <a:ext cx="8229600" cy="857400"/>
          </a:xfrm>
          <a:prstGeom prst="rect">
            <a:avLst/>
          </a:prstGeom>
          <a:noFill/>
          <a:ln>
            <a:noFill/>
          </a:ln>
        </p:spPr>
        <p:txBody>
          <a:bodyPr anchorCtr="0" anchor="ctr" bIns="91425" lIns="91425" rIns="91425" tIns="91425"/>
          <a:lstStyle>
            <a:lvl1pPr indent="0" lvl="0" marL="0" marR="0" rtl="0" algn="ctr">
              <a:spcBef>
                <a:spcPts val="0"/>
              </a:spcBef>
              <a:spcAft>
                <a:spcPts val="0"/>
              </a:spcAft>
              <a:buNone/>
              <a:defRPr b="0" i="0" sz="4400" u="none" cap="none" strike="noStrike">
                <a:solidFill>
                  <a:schemeClr val="dk2"/>
                </a:solidFill>
                <a:latin typeface="Arial"/>
                <a:ea typeface="Arial"/>
                <a:cs typeface="Arial"/>
                <a:sym typeface="Arial"/>
              </a:defRPr>
            </a:lvl1pPr>
            <a:lvl2pPr indent="0" lvl="1" marL="0" marR="0" rtl="0" algn="ctr">
              <a:spcBef>
                <a:spcPts val="0"/>
              </a:spcBef>
              <a:spcAft>
                <a:spcPts val="0"/>
              </a:spcAft>
              <a:buNone/>
              <a:defRPr b="0" i="0" sz="4400" u="none" cap="none" strike="noStrike">
                <a:solidFill>
                  <a:schemeClr val="dk2"/>
                </a:solidFill>
                <a:latin typeface="Arial"/>
                <a:ea typeface="Arial"/>
                <a:cs typeface="Arial"/>
                <a:sym typeface="Arial"/>
              </a:defRPr>
            </a:lvl2pPr>
            <a:lvl3pPr indent="0" lvl="2" marL="0" marR="0" rtl="0" algn="ctr">
              <a:spcBef>
                <a:spcPts val="0"/>
              </a:spcBef>
              <a:spcAft>
                <a:spcPts val="0"/>
              </a:spcAft>
              <a:buNone/>
              <a:defRPr b="0" i="0" sz="4400" u="none" cap="none" strike="noStrike">
                <a:solidFill>
                  <a:schemeClr val="dk2"/>
                </a:solidFill>
                <a:latin typeface="Arial"/>
                <a:ea typeface="Arial"/>
                <a:cs typeface="Arial"/>
                <a:sym typeface="Arial"/>
              </a:defRPr>
            </a:lvl3pPr>
            <a:lvl4pPr indent="0" lvl="3" marL="0" marR="0" rtl="0" algn="ctr">
              <a:spcBef>
                <a:spcPts val="0"/>
              </a:spcBef>
              <a:spcAft>
                <a:spcPts val="0"/>
              </a:spcAft>
              <a:buNone/>
              <a:defRPr b="0" i="0" sz="4400" u="none" cap="none" strike="noStrike">
                <a:solidFill>
                  <a:schemeClr val="dk2"/>
                </a:solidFill>
                <a:latin typeface="Arial"/>
                <a:ea typeface="Arial"/>
                <a:cs typeface="Arial"/>
                <a:sym typeface="Arial"/>
              </a:defRPr>
            </a:lvl4pPr>
            <a:lvl5pPr indent="0" lvl="4" marL="0" marR="0" rtl="0" algn="ctr">
              <a:spcBef>
                <a:spcPts val="0"/>
              </a:spcBef>
              <a:spcAft>
                <a:spcPts val="0"/>
              </a:spcAft>
              <a:buNone/>
              <a:defRPr b="0" i="0" sz="4400" u="none" cap="none" strike="noStrike">
                <a:solidFill>
                  <a:schemeClr val="dk2"/>
                </a:solidFill>
                <a:latin typeface="Arial"/>
                <a:ea typeface="Arial"/>
                <a:cs typeface="Arial"/>
                <a:sym typeface="Arial"/>
              </a:defRPr>
            </a:lvl5pPr>
            <a:lvl6pPr indent="0" lvl="5" marL="457200" marR="0" rtl="0" algn="ctr">
              <a:spcBef>
                <a:spcPts val="0"/>
              </a:spcBef>
              <a:spcAft>
                <a:spcPts val="0"/>
              </a:spcAft>
              <a:buNone/>
              <a:defRPr b="0" i="0" sz="4400" u="none" cap="none" strike="noStrike">
                <a:solidFill>
                  <a:schemeClr val="dk2"/>
                </a:solidFill>
                <a:latin typeface="Arial"/>
                <a:ea typeface="Arial"/>
                <a:cs typeface="Arial"/>
                <a:sym typeface="Arial"/>
              </a:defRPr>
            </a:lvl6pPr>
            <a:lvl7pPr indent="0" lvl="6" marL="914400" marR="0" rtl="0" algn="ctr">
              <a:spcBef>
                <a:spcPts val="0"/>
              </a:spcBef>
              <a:spcAft>
                <a:spcPts val="0"/>
              </a:spcAft>
              <a:buNone/>
              <a:defRPr b="0" i="0" sz="4400" u="none" cap="none" strike="noStrike">
                <a:solidFill>
                  <a:schemeClr val="dk2"/>
                </a:solidFill>
                <a:latin typeface="Arial"/>
                <a:ea typeface="Arial"/>
                <a:cs typeface="Arial"/>
                <a:sym typeface="Arial"/>
              </a:defRPr>
            </a:lvl7pPr>
            <a:lvl8pPr indent="0" lvl="7" marL="1371600" marR="0" rtl="0" algn="ctr">
              <a:spcBef>
                <a:spcPts val="0"/>
              </a:spcBef>
              <a:spcAft>
                <a:spcPts val="0"/>
              </a:spcAft>
              <a:buNone/>
              <a:defRPr b="0" i="0" sz="4400" u="none" cap="none" strike="noStrike">
                <a:solidFill>
                  <a:schemeClr val="dk2"/>
                </a:solidFill>
                <a:latin typeface="Arial"/>
                <a:ea typeface="Arial"/>
                <a:cs typeface="Arial"/>
                <a:sym typeface="Arial"/>
              </a:defRPr>
            </a:lvl8pPr>
            <a:lvl9pPr indent="0" lvl="8" marL="1828800" marR="0" rtl="0" algn="ctr">
              <a:spcBef>
                <a:spcPts val="0"/>
              </a:spcBef>
              <a:spcAft>
                <a:spcPts val="0"/>
              </a:spcAft>
              <a:buNone/>
              <a:defRPr b="0" i="0" sz="4400" u="none" cap="none" strike="noStrike">
                <a:solidFill>
                  <a:schemeClr val="dk2"/>
                </a:solidFill>
                <a:latin typeface="Arial"/>
                <a:ea typeface="Arial"/>
                <a:cs typeface="Arial"/>
                <a:sym typeface="Arial"/>
              </a:defRPr>
            </a:lvl9pPr>
          </a:lstStyle>
          <a:p/>
        </p:txBody>
      </p:sp>
      <p:sp>
        <p:nvSpPr>
          <p:cNvPr id="273" name="Shape 273"/>
          <p:cNvSpPr txBox="1"/>
          <p:nvPr>
            <p:ph idx="1" type="body"/>
          </p:nvPr>
        </p:nvSpPr>
        <p:spPr>
          <a:xfrm>
            <a:off x="457200" y="1200150"/>
            <a:ext cx="8229600" cy="3394500"/>
          </a:xfrm>
          <a:prstGeom prst="rect">
            <a:avLst/>
          </a:prstGeom>
          <a:noFill/>
          <a:ln>
            <a:noFill/>
          </a:ln>
        </p:spPr>
        <p:txBody>
          <a:bodyPr anchorCtr="0" anchor="t" bIns="91425" lIns="91425" rIns="91425" tIns="91425"/>
          <a:lstStyle>
            <a:lvl1pPr indent="-139700" lvl="0" marL="342900" marR="0" rtl="0" algn="l">
              <a:spcBef>
                <a:spcPts val="640"/>
              </a:spcBef>
              <a:spcAft>
                <a:spcPts val="0"/>
              </a:spcAft>
              <a:buClr>
                <a:schemeClr val="dk1"/>
              </a:buClr>
              <a:buSzPct val="100000"/>
              <a:buFont typeface="Arial"/>
              <a:buChar char="•"/>
              <a:defRPr b="0" i="0" sz="3200" u="none" cap="none" strike="noStrike">
                <a:solidFill>
                  <a:schemeClr val="dk1"/>
                </a:solidFill>
                <a:latin typeface="Arial"/>
                <a:ea typeface="Arial"/>
                <a:cs typeface="Arial"/>
                <a:sym typeface="Arial"/>
              </a:defRPr>
            </a:lvl1pPr>
            <a:lvl2pPr indent="-107950" lvl="1" marL="742950" marR="0" rtl="0" algn="l">
              <a:spcBef>
                <a:spcPts val="560"/>
              </a:spcBef>
              <a:spcAft>
                <a:spcPts val="0"/>
              </a:spcAft>
              <a:buClr>
                <a:schemeClr val="dk1"/>
              </a:buClr>
              <a:buSzPct val="100000"/>
              <a:buFont typeface="Arial"/>
              <a:buChar char="–"/>
              <a:defRPr b="0" i="0" sz="2800" u="none" cap="none" strike="noStrike">
                <a:solidFill>
                  <a:schemeClr val="dk1"/>
                </a:solidFill>
                <a:latin typeface="Arial"/>
                <a:ea typeface="Arial"/>
                <a:cs typeface="Arial"/>
                <a:sym typeface="Arial"/>
              </a:defRPr>
            </a:lvl2pPr>
            <a:lvl3pPr indent="-76200" lvl="2" marL="1143000" marR="0" rtl="0" algn="l">
              <a:spcBef>
                <a:spcPts val="480"/>
              </a:spcBef>
              <a:spcAft>
                <a:spcPts val="0"/>
              </a:spcAft>
              <a:buClr>
                <a:schemeClr val="dk1"/>
              </a:buClr>
              <a:buSzPct val="100000"/>
              <a:buFont typeface="Arial"/>
              <a:buChar char="•"/>
              <a:defRPr b="0" i="0" sz="2400" u="none" cap="none" strike="noStrike">
                <a:solidFill>
                  <a:schemeClr val="dk1"/>
                </a:solidFill>
                <a:latin typeface="Arial"/>
                <a:ea typeface="Arial"/>
                <a:cs typeface="Arial"/>
                <a:sym typeface="Arial"/>
              </a:defRPr>
            </a:lvl3pPr>
            <a:lvl4pPr indent="-101600" lvl="3" marL="1600200" marR="0" rtl="0" algn="l">
              <a:spcBef>
                <a:spcPts val="400"/>
              </a:spcBef>
              <a:spcAft>
                <a:spcPts val="0"/>
              </a:spcAft>
              <a:buClr>
                <a:schemeClr val="dk1"/>
              </a:buClr>
              <a:buSzPct val="100000"/>
              <a:buFont typeface="Arial"/>
              <a:buChar char="–"/>
              <a:defRPr b="0" i="0" sz="2000" u="none" cap="none" strike="noStrike">
                <a:solidFill>
                  <a:schemeClr val="dk1"/>
                </a:solidFill>
                <a:latin typeface="Arial"/>
                <a:ea typeface="Arial"/>
                <a:cs typeface="Arial"/>
                <a:sym typeface="Arial"/>
              </a:defRPr>
            </a:lvl4pPr>
            <a:lvl5pPr indent="-101600" lvl="4" marL="2057400" marR="0" rtl="0" algn="l">
              <a:spcBef>
                <a:spcPts val="400"/>
              </a:spcBef>
              <a:spcAft>
                <a:spcPts val="0"/>
              </a:spcAft>
              <a:buClr>
                <a:schemeClr val="dk1"/>
              </a:buClr>
              <a:buSzPct val="100000"/>
              <a:buFont typeface="Arial"/>
              <a:buChar char="»"/>
              <a:defRPr b="0" i="0" sz="2000" u="none" cap="none" strike="noStrike">
                <a:solidFill>
                  <a:schemeClr val="dk1"/>
                </a:solidFill>
                <a:latin typeface="Arial"/>
                <a:ea typeface="Arial"/>
                <a:cs typeface="Arial"/>
                <a:sym typeface="Arial"/>
              </a:defRPr>
            </a:lvl5pPr>
            <a:lvl6pPr indent="-101600" lvl="5" marL="2514600" marR="0" rtl="0" algn="l">
              <a:spcBef>
                <a:spcPts val="400"/>
              </a:spcBef>
              <a:spcAft>
                <a:spcPts val="0"/>
              </a:spcAft>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spcAft>
                <a:spcPts val="0"/>
              </a:spcAft>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spcAft>
                <a:spcPts val="0"/>
              </a:spcAft>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spcAft>
                <a:spcPts val="0"/>
              </a:spcAft>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274" name="Shape 274"/>
          <p:cNvSpPr txBox="1"/>
          <p:nvPr>
            <p:ph idx="10" type="dt"/>
          </p:nvPr>
        </p:nvSpPr>
        <p:spPr>
          <a:xfrm>
            <a:off x="457200" y="4683918"/>
            <a:ext cx="2133600" cy="357000"/>
          </a:xfrm>
          <a:prstGeom prst="rect">
            <a:avLst/>
          </a:prstGeom>
          <a:noFill/>
          <a:ln>
            <a:noFill/>
          </a:ln>
        </p:spPr>
        <p:txBody>
          <a:bodyPr anchorCtr="0" anchor="t" bIns="91425" lIns="91425" rIns="91425" tIns="91425"/>
          <a:lstStyle>
            <a:lvl1pPr indent="0" lvl="0" marL="0" marR="0" rtl="0" algn="l">
              <a:spcBef>
                <a:spcPts val="0"/>
              </a:spcBef>
              <a:spcAft>
                <a:spcPts val="0"/>
              </a:spcAft>
              <a:buNone/>
              <a:defRPr b="0" i="0" sz="1400" u="none" cap="none" strike="noStrike">
                <a:solidFill>
                  <a:schemeClr val="dk1"/>
                </a:solidFill>
                <a:latin typeface="Arial"/>
                <a:ea typeface="Arial"/>
                <a:cs typeface="Arial"/>
                <a:sym typeface="Arial"/>
              </a:defRPr>
            </a:lvl1pPr>
            <a:lvl2pPr indent="0" lvl="1" marL="457200" marR="0" rtl="0" algn="l">
              <a:spcBef>
                <a:spcPts val="0"/>
              </a:spcBef>
              <a:spcAft>
                <a:spcPts val="0"/>
              </a:spcAft>
              <a:buNone/>
              <a:defRPr b="0" i="0" sz="3600" u="none" cap="none" strike="noStrike">
                <a:solidFill>
                  <a:schemeClr val="lt1"/>
                </a:solidFill>
                <a:latin typeface="Arial"/>
                <a:ea typeface="Arial"/>
                <a:cs typeface="Arial"/>
                <a:sym typeface="Arial"/>
              </a:defRPr>
            </a:lvl2pPr>
            <a:lvl3pPr indent="0" lvl="2" marL="914400" marR="0" rtl="0" algn="l">
              <a:spcBef>
                <a:spcPts val="0"/>
              </a:spcBef>
              <a:spcAft>
                <a:spcPts val="0"/>
              </a:spcAft>
              <a:buNone/>
              <a:defRPr b="0" i="0" sz="3600" u="none" cap="none" strike="noStrike">
                <a:solidFill>
                  <a:schemeClr val="lt1"/>
                </a:solidFill>
                <a:latin typeface="Arial"/>
                <a:ea typeface="Arial"/>
                <a:cs typeface="Arial"/>
                <a:sym typeface="Arial"/>
              </a:defRPr>
            </a:lvl3pPr>
            <a:lvl4pPr indent="0" lvl="3" marL="1371600" marR="0" rtl="0" algn="l">
              <a:spcBef>
                <a:spcPts val="0"/>
              </a:spcBef>
              <a:spcAft>
                <a:spcPts val="0"/>
              </a:spcAft>
              <a:buNone/>
              <a:defRPr b="0" i="0" sz="3600" u="none" cap="none" strike="noStrike">
                <a:solidFill>
                  <a:schemeClr val="lt1"/>
                </a:solidFill>
                <a:latin typeface="Arial"/>
                <a:ea typeface="Arial"/>
                <a:cs typeface="Arial"/>
                <a:sym typeface="Arial"/>
              </a:defRPr>
            </a:lvl4pPr>
            <a:lvl5pPr indent="0" lvl="4" marL="1828800" marR="0" rtl="0" algn="l">
              <a:spcBef>
                <a:spcPts val="0"/>
              </a:spcBef>
              <a:spcAft>
                <a:spcPts val="0"/>
              </a:spcAft>
              <a:buNone/>
              <a:defRPr b="0" i="0" sz="3600" u="none" cap="none" strike="noStrike">
                <a:solidFill>
                  <a:schemeClr val="lt1"/>
                </a:solidFill>
                <a:latin typeface="Arial"/>
                <a:ea typeface="Arial"/>
                <a:cs typeface="Arial"/>
                <a:sym typeface="Arial"/>
              </a:defRPr>
            </a:lvl5pPr>
            <a:lvl6pPr indent="0" lvl="5" marL="2286000" marR="0" rtl="0" algn="l">
              <a:spcBef>
                <a:spcPts val="0"/>
              </a:spcBef>
              <a:buNone/>
              <a:defRPr b="0" i="0" sz="3600" u="none" cap="none" strike="noStrike">
                <a:solidFill>
                  <a:schemeClr val="lt1"/>
                </a:solidFill>
                <a:latin typeface="Arial"/>
                <a:ea typeface="Arial"/>
                <a:cs typeface="Arial"/>
                <a:sym typeface="Arial"/>
              </a:defRPr>
            </a:lvl6pPr>
            <a:lvl7pPr indent="0" lvl="6" marL="2743200" marR="0" rtl="0" algn="l">
              <a:spcBef>
                <a:spcPts val="0"/>
              </a:spcBef>
              <a:buNone/>
              <a:defRPr b="0" i="0" sz="3600" u="none" cap="none" strike="noStrike">
                <a:solidFill>
                  <a:schemeClr val="lt1"/>
                </a:solidFill>
                <a:latin typeface="Arial"/>
                <a:ea typeface="Arial"/>
                <a:cs typeface="Arial"/>
                <a:sym typeface="Arial"/>
              </a:defRPr>
            </a:lvl7pPr>
            <a:lvl8pPr indent="0" lvl="7" marL="3200400" marR="0" rtl="0" algn="l">
              <a:spcBef>
                <a:spcPts val="0"/>
              </a:spcBef>
              <a:buNone/>
              <a:defRPr b="0" i="0" sz="3600" u="none" cap="none" strike="noStrike">
                <a:solidFill>
                  <a:schemeClr val="lt1"/>
                </a:solidFill>
                <a:latin typeface="Arial"/>
                <a:ea typeface="Arial"/>
                <a:cs typeface="Arial"/>
                <a:sym typeface="Arial"/>
              </a:defRPr>
            </a:lvl8pPr>
            <a:lvl9pPr indent="0" lvl="8" marL="3657600" marR="0" rtl="0" algn="l">
              <a:spcBef>
                <a:spcPts val="0"/>
              </a:spcBef>
              <a:buNone/>
              <a:defRPr b="0" i="0" sz="3600" u="none" cap="none" strike="noStrike">
                <a:solidFill>
                  <a:schemeClr val="lt1"/>
                </a:solidFill>
                <a:latin typeface="Arial"/>
                <a:ea typeface="Arial"/>
                <a:cs typeface="Arial"/>
                <a:sym typeface="Arial"/>
              </a:defRPr>
            </a:lvl9pPr>
          </a:lstStyle>
          <a:p/>
        </p:txBody>
      </p:sp>
      <p:sp>
        <p:nvSpPr>
          <p:cNvPr id="275" name="Shape 275"/>
          <p:cNvSpPr txBox="1"/>
          <p:nvPr>
            <p:ph idx="11" type="ftr"/>
          </p:nvPr>
        </p:nvSpPr>
        <p:spPr>
          <a:xfrm>
            <a:off x="3124200" y="4683918"/>
            <a:ext cx="2895600" cy="357000"/>
          </a:xfrm>
          <a:prstGeom prst="rect">
            <a:avLst/>
          </a:prstGeom>
          <a:noFill/>
          <a:ln>
            <a:noFill/>
          </a:ln>
        </p:spPr>
        <p:txBody>
          <a:bodyPr anchorCtr="0" anchor="t" bIns="91425" lIns="91425" rIns="91425" tIns="91425"/>
          <a:lstStyle>
            <a:lvl1pPr indent="0" lvl="0" marL="0" marR="0" rtl="0" algn="ctr">
              <a:spcBef>
                <a:spcPts val="0"/>
              </a:spcBef>
              <a:spcAft>
                <a:spcPts val="0"/>
              </a:spcAft>
              <a:buNone/>
              <a:defRPr b="0" i="0" sz="1400" u="none" cap="none" strike="noStrike">
                <a:solidFill>
                  <a:schemeClr val="dk1"/>
                </a:solidFill>
                <a:latin typeface="Arial"/>
                <a:ea typeface="Arial"/>
                <a:cs typeface="Arial"/>
                <a:sym typeface="Arial"/>
              </a:defRPr>
            </a:lvl1pPr>
            <a:lvl2pPr indent="0" lvl="1" marL="457200" marR="0" rtl="0" algn="l">
              <a:spcBef>
                <a:spcPts val="0"/>
              </a:spcBef>
              <a:spcAft>
                <a:spcPts val="0"/>
              </a:spcAft>
              <a:buNone/>
              <a:defRPr b="0" i="0" sz="3600" u="none" cap="none" strike="noStrike">
                <a:solidFill>
                  <a:schemeClr val="lt1"/>
                </a:solidFill>
                <a:latin typeface="Arial"/>
                <a:ea typeface="Arial"/>
                <a:cs typeface="Arial"/>
                <a:sym typeface="Arial"/>
              </a:defRPr>
            </a:lvl2pPr>
            <a:lvl3pPr indent="0" lvl="2" marL="914400" marR="0" rtl="0" algn="l">
              <a:spcBef>
                <a:spcPts val="0"/>
              </a:spcBef>
              <a:spcAft>
                <a:spcPts val="0"/>
              </a:spcAft>
              <a:buNone/>
              <a:defRPr b="0" i="0" sz="3600" u="none" cap="none" strike="noStrike">
                <a:solidFill>
                  <a:schemeClr val="lt1"/>
                </a:solidFill>
                <a:latin typeface="Arial"/>
                <a:ea typeface="Arial"/>
                <a:cs typeface="Arial"/>
                <a:sym typeface="Arial"/>
              </a:defRPr>
            </a:lvl3pPr>
            <a:lvl4pPr indent="0" lvl="3" marL="1371600" marR="0" rtl="0" algn="l">
              <a:spcBef>
                <a:spcPts val="0"/>
              </a:spcBef>
              <a:spcAft>
                <a:spcPts val="0"/>
              </a:spcAft>
              <a:buNone/>
              <a:defRPr b="0" i="0" sz="3600" u="none" cap="none" strike="noStrike">
                <a:solidFill>
                  <a:schemeClr val="lt1"/>
                </a:solidFill>
                <a:latin typeface="Arial"/>
                <a:ea typeface="Arial"/>
                <a:cs typeface="Arial"/>
                <a:sym typeface="Arial"/>
              </a:defRPr>
            </a:lvl4pPr>
            <a:lvl5pPr indent="0" lvl="4" marL="1828800" marR="0" rtl="0" algn="l">
              <a:spcBef>
                <a:spcPts val="0"/>
              </a:spcBef>
              <a:spcAft>
                <a:spcPts val="0"/>
              </a:spcAft>
              <a:buNone/>
              <a:defRPr b="0" i="0" sz="3600" u="none" cap="none" strike="noStrike">
                <a:solidFill>
                  <a:schemeClr val="lt1"/>
                </a:solidFill>
                <a:latin typeface="Arial"/>
                <a:ea typeface="Arial"/>
                <a:cs typeface="Arial"/>
                <a:sym typeface="Arial"/>
              </a:defRPr>
            </a:lvl5pPr>
            <a:lvl6pPr indent="0" lvl="5" marL="2286000" marR="0" rtl="0" algn="l">
              <a:spcBef>
                <a:spcPts val="0"/>
              </a:spcBef>
              <a:buNone/>
              <a:defRPr b="0" i="0" sz="3600" u="none" cap="none" strike="noStrike">
                <a:solidFill>
                  <a:schemeClr val="lt1"/>
                </a:solidFill>
                <a:latin typeface="Arial"/>
                <a:ea typeface="Arial"/>
                <a:cs typeface="Arial"/>
                <a:sym typeface="Arial"/>
              </a:defRPr>
            </a:lvl6pPr>
            <a:lvl7pPr indent="0" lvl="6" marL="2743200" marR="0" rtl="0" algn="l">
              <a:spcBef>
                <a:spcPts val="0"/>
              </a:spcBef>
              <a:buNone/>
              <a:defRPr b="0" i="0" sz="3600" u="none" cap="none" strike="noStrike">
                <a:solidFill>
                  <a:schemeClr val="lt1"/>
                </a:solidFill>
                <a:latin typeface="Arial"/>
                <a:ea typeface="Arial"/>
                <a:cs typeface="Arial"/>
                <a:sym typeface="Arial"/>
              </a:defRPr>
            </a:lvl7pPr>
            <a:lvl8pPr indent="0" lvl="7" marL="3200400" marR="0" rtl="0" algn="l">
              <a:spcBef>
                <a:spcPts val="0"/>
              </a:spcBef>
              <a:buNone/>
              <a:defRPr b="0" i="0" sz="3600" u="none" cap="none" strike="noStrike">
                <a:solidFill>
                  <a:schemeClr val="lt1"/>
                </a:solidFill>
                <a:latin typeface="Arial"/>
                <a:ea typeface="Arial"/>
                <a:cs typeface="Arial"/>
                <a:sym typeface="Arial"/>
              </a:defRPr>
            </a:lvl8pPr>
            <a:lvl9pPr indent="0" lvl="8" marL="3657600" marR="0" rtl="0" algn="l">
              <a:spcBef>
                <a:spcPts val="0"/>
              </a:spcBef>
              <a:buNone/>
              <a:defRPr b="0" i="0" sz="3600" u="none" cap="none" strike="noStrike">
                <a:solidFill>
                  <a:schemeClr val="lt1"/>
                </a:solidFill>
                <a:latin typeface="Arial"/>
                <a:ea typeface="Arial"/>
                <a:cs typeface="Arial"/>
                <a:sym typeface="Arial"/>
              </a:defRPr>
            </a:lvl9pPr>
          </a:lstStyle>
          <a:p/>
        </p:txBody>
      </p:sp>
      <p:sp>
        <p:nvSpPr>
          <p:cNvPr id="276" name="Shape 276"/>
          <p:cNvSpPr txBox="1"/>
          <p:nvPr>
            <p:ph idx="12" type="sldNum"/>
          </p:nvPr>
        </p:nvSpPr>
        <p:spPr>
          <a:xfrm>
            <a:off x="6553200" y="4683918"/>
            <a:ext cx="2133600" cy="357000"/>
          </a:xfrm>
          <a:prstGeom prst="rect">
            <a:avLst/>
          </a:prstGeom>
          <a:noFill/>
          <a:ln>
            <a:noFill/>
          </a:ln>
        </p:spPr>
        <p:txBody>
          <a:bodyPr anchorCtr="0" anchor="t" bIns="45700" lIns="91425" rIns="91425" tIns="45700">
            <a:noAutofit/>
          </a:bodyPr>
          <a:lstStyle/>
          <a:p>
            <a:pPr indent="0" lvl="0" marL="0" marR="0" rtl="0" algn="r">
              <a:spcBef>
                <a:spcPts val="0"/>
              </a:spcBef>
              <a:spcAft>
                <a:spcPts val="0"/>
              </a:spcAft>
              <a:buSzPct val="25000"/>
              <a:buNone/>
            </a:pPr>
            <a:fld id="{00000000-1234-1234-1234-123412341234}" type="slidenum">
              <a:rPr b="0" i="0" lang="nl-NL" sz="1400" u="none" cap="none" strike="noStrike">
                <a:solidFill>
                  <a:schemeClr val="dk1"/>
                </a:solidFill>
                <a:latin typeface="Arial"/>
                <a:ea typeface="Arial"/>
                <a:cs typeface="Arial"/>
                <a:sym typeface="Arial"/>
              </a:rPr>
              <a:t>‹#›</a:t>
            </a:fld>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277" name="Shape 277"/>
        <p:cNvGrpSpPr/>
        <p:nvPr/>
      </p:nvGrpSpPr>
      <p:grpSpPr>
        <a:xfrm>
          <a:off x="0" y="0"/>
          <a:ext cx="0" cy="0"/>
          <a:chOff x="0" y="0"/>
          <a:chExt cx="0" cy="0"/>
        </a:xfrm>
      </p:grpSpPr>
      <p:sp>
        <p:nvSpPr>
          <p:cNvPr id="278" name="Shape 278"/>
          <p:cNvSpPr txBox="1"/>
          <p:nvPr>
            <p:ph idx="10" type="dt"/>
          </p:nvPr>
        </p:nvSpPr>
        <p:spPr>
          <a:xfrm>
            <a:off x="457200" y="4683918"/>
            <a:ext cx="2133600" cy="357000"/>
          </a:xfrm>
          <a:prstGeom prst="rect">
            <a:avLst/>
          </a:prstGeom>
          <a:noFill/>
          <a:ln>
            <a:noFill/>
          </a:ln>
        </p:spPr>
        <p:txBody>
          <a:bodyPr anchorCtr="0" anchor="t" bIns="91425" lIns="91425" rIns="91425" tIns="91425"/>
          <a:lstStyle>
            <a:lvl1pPr indent="0" lvl="0" marL="0" marR="0" rtl="0" algn="l">
              <a:spcBef>
                <a:spcPts val="0"/>
              </a:spcBef>
              <a:spcAft>
                <a:spcPts val="0"/>
              </a:spcAft>
              <a:buNone/>
              <a:defRPr b="0" i="0" sz="1400" u="none" cap="none" strike="noStrike">
                <a:solidFill>
                  <a:schemeClr val="dk1"/>
                </a:solidFill>
                <a:latin typeface="Arial"/>
                <a:ea typeface="Arial"/>
                <a:cs typeface="Arial"/>
                <a:sym typeface="Arial"/>
              </a:defRPr>
            </a:lvl1pPr>
            <a:lvl2pPr indent="0" lvl="1" marL="457200" marR="0" rtl="0" algn="l">
              <a:spcBef>
                <a:spcPts val="0"/>
              </a:spcBef>
              <a:spcAft>
                <a:spcPts val="0"/>
              </a:spcAft>
              <a:buNone/>
              <a:defRPr b="0" i="0" sz="3600" u="none" cap="none" strike="noStrike">
                <a:solidFill>
                  <a:schemeClr val="lt1"/>
                </a:solidFill>
                <a:latin typeface="Arial"/>
                <a:ea typeface="Arial"/>
                <a:cs typeface="Arial"/>
                <a:sym typeface="Arial"/>
              </a:defRPr>
            </a:lvl2pPr>
            <a:lvl3pPr indent="0" lvl="2" marL="914400" marR="0" rtl="0" algn="l">
              <a:spcBef>
                <a:spcPts val="0"/>
              </a:spcBef>
              <a:spcAft>
                <a:spcPts val="0"/>
              </a:spcAft>
              <a:buNone/>
              <a:defRPr b="0" i="0" sz="3600" u="none" cap="none" strike="noStrike">
                <a:solidFill>
                  <a:schemeClr val="lt1"/>
                </a:solidFill>
                <a:latin typeface="Arial"/>
                <a:ea typeface="Arial"/>
                <a:cs typeface="Arial"/>
                <a:sym typeface="Arial"/>
              </a:defRPr>
            </a:lvl3pPr>
            <a:lvl4pPr indent="0" lvl="3" marL="1371600" marR="0" rtl="0" algn="l">
              <a:spcBef>
                <a:spcPts val="0"/>
              </a:spcBef>
              <a:spcAft>
                <a:spcPts val="0"/>
              </a:spcAft>
              <a:buNone/>
              <a:defRPr b="0" i="0" sz="3600" u="none" cap="none" strike="noStrike">
                <a:solidFill>
                  <a:schemeClr val="lt1"/>
                </a:solidFill>
                <a:latin typeface="Arial"/>
                <a:ea typeface="Arial"/>
                <a:cs typeface="Arial"/>
                <a:sym typeface="Arial"/>
              </a:defRPr>
            </a:lvl4pPr>
            <a:lvl5pPr indent="0" lvl="4" marL="1828800" marR="0" rtl="0" algn="l">
              <a:spcBef>
                <a:spcPts val="0"/>
              </a:spcBef>
              <a:spcAft>
                <a:spcPts val="0"/>
              </a:spcAft>
              <a:buNone/>
              <a:defRPr b="0" i="0" sz="3600" u="none" cap="none" strike="noStrike">
                <a:solidFill>
                  <a:schemeClr val="lt1"/>
                </a:solidFill>
                <a:latin typeface="Arial"/>
                <a:ea typeface="Arial"/>
                <a:cs typeface="Arial"/>
                <a:sym typeface="Arial"/>
              </a:defRPr>
            </a:lvl5pPr>
            <a:lvl6pPr indent="0" lvl="5" marL="2286000" marR="0" rtl="0" algn="l">
              <a:spcBef>
                <a:spcPts val="0"/>
              </a:spcBef>
              <a:buNone/>
              <a:defRPr b="0" i="0" sz="3600" u="none" cap="none" strike="noStrike">
                <a:solidFill>
                  <a:schemeClr val="lt1"/>
                </a:solidFill>
                <a:latin typeface="Arial"/>
                <a:ea typeface="Arial"/>
                <a:cs typeface="Arial"/>
                <a:sym typeface="Arial"/>
              </a:defRPr>
            </a:lvl6pPr>
            <a:lvl7pPr indent="0" lvl="6" marL="2743200" marR="0" rtl="0" algn="l">
              <a:spcBef>
                <a:spcPts val="0"/>
              </a:spcBef>
              <a:buNone/>
              <a:defRPr b="0" i="0" sz="3600" u="none" cap="none" strike="noStrike">
                <a:solidFill>
                  <a:schemeClr val="lt1"/>
                </a:solidFill>
                <a:latin typeface="Arial"/>
                <a:ea typeface="Arial"/>
                <a:cs typeface="Arial"/>
                <a:sym typeface="Arial"/>
              </a:defRPr>
            </a:lvl7pPr>
            <a:lvl8pPr indent="0" lvl="7" marL="3200400" marR="0" rtl="0" algn="l">
              <a:spcBef>
                <a:spcPts val="0"/>
              </a:spcBef>
              <a:buNone/>
              <a:defRPr b="0" i="0" sz="3600" u="none" cap="none" strike="noStrike">
                <a:solidFill>
                  <a:schemeClr val="lt1"/>
                </a:solidFill>
                <a:latin typeface="Arial"/>
                <a:ea typeface="Arial"/>
                <a:cs typeface="Arial"/>
                <a:sym typeface="Arial"/>
              </a:defRPr>
            </a:lvl8pPr>
            <a:lvl9pPr indent="0" lvl="8" marL="3657600" marR="0" rtl="0" algn="l">
              <a:spcBef>
                <a:spcPts val="0"/>
              </a:spcBef>
              <a:buNone/>
              <a:defRPr b="0" i="0" sz="3600" u="none" cap="none" strike="noStrike">
                <a:solidFill>
                  <a:schemeClr val="lt1"/>
                </a:solidFill>
                <a:latin typeface="Arial"/>
                <a:ea typeface="Arial"/>
                <a:cs typeface="Arial"/>
                <a:sym typeface="Arial"/>
              </a:defRPr>
            </a:lvl9pPr>
          </a:lstStyle>
          <a:p/>
        </p:txBody>
      </p:sp>
      <p:sp>
        <p:nvSpPr>
          <p:cNvPr id="279" name="Shape 279"/>
          <p:cNvSpPr txBox="1"/>
          <p:nvPr>
            <p:ph idx="11" type="ftr"/>
          </p:nvPr>
        </p:nvSpPr>
        <p:spPr>
          <a:xfrm>
            <a:off x="3124200" y="4683918"/>
            <a:ext cx="2895600" cy="357000"/>
          </a:xfrm>
          <a:prstGeom prst="rect">
            <a:avLst/>
          </a:prstGeom>
          <a:noFill/>
          <a:ln>
            <a:noFill/>
          </a:ln>
        </p:spPr>
        <p:txBody>
          <a:bodyPr anchorCtr="0" anchor="t" bIns="91425" lIns="91425" rIns="91425" tIns="91425"/>
          <a:lstStyle>
            <a:lvl1pPr indent="0" lvl="0" marL="0" marR="0" rtl="0" algn="ctr">
              <a:spcBef>
                <a:spcPts val="0"/>
              </a:spcBef>
              <a:spcAft>
                <a:spcPts val="0"/>
              </a:spcAft>
              <a:buNone/>
              <a:defRPr b="0" i="0" sz="1400" u="none" cap="none" strike="noStrike">
                <a:solidFill>
                  <a:schemeClr val="dk1"/>
                </a:solidFill>
                <a:latin typeface="Arial"/>
                <a:ea typeface="Arial"/>
                <a:cs typeface="Arial"/>
                <a:sym typeface="Arial"/>
              </a:defRPr>
            </a:lvl1pPr>
            <a:lvl2pPr indent="0" lvl="1" marL="457200" marR="0" rtl="0" algn="l">
              <a:spcBef>
                <a:spcPts val="0"/>
              </a:spcBef>
              <a:spcAft>
                <a:spcPts val="0"/>
              </a:spcAft>
              <a:buNone/>
              <a:defRPr b="0" i="0" sz="3600" u="none" cap="none" strike="noStrike">
                <a:solidFill>
                  <a:schemeClr val="lt1"/>
                </a:solidFill>
                <a:latin typeface="Arial"/>
                <a:ea typeface="Arial"/>
                <a:cs typeface="Arial"/>
                <a:sym typeface="Arial"/>
              </a:defRPr>
            </a:lvl2pPr>
            <a:lvl3pPr indent="0" lvl="2" marL="914400" marR="0" rtl="0" algn="l">
              <a:spcBef>
                <a:spcPts val="0"/>
              </a:spcBef>
              <a:spcAft>
                <a:spcPts val="0"/>
              </a:spcAft>
              <a:buNone/>
              <a:defRPr b="0" i="0" sz="3600" u="none" cap="none" strike="noStrike">
                <a:solidFill>
                  <a:schemeClr val="lt1"/>
                </a:solidFill>
                <a:latin typeface="Arial"/>
                <a:ea typeface="Arial"/>
                <a:cs typeface="Arial"/>
                <a:sym typeface="Arial"/>
              </a:defRPr>
            </a:lvl3pPr>
            <a:lvl4pPr indent="0" lvl="3" marL="1371600" marR="0" rtl="0" algn="l">
              <a:spcBef>
                <a:spcPts val="0"/>
              </a:spcBef>
              <a:spcAft>
                <a:spcPts val="0"/>
              </a:spcAft>
              <a:buNone/>
              <a:defRPr b="0" i="0" sz="3600" u="none" cap="none" strike="noStrike">
                <a:solidFill>
                  <a:schemeClr val="lt1"/>
                </a:solidFill>
                <a:latin typeface="Arial"/>
                <a:ea typeface="Arial"/>
                <a:cs typeface="Arial"/>
                <a:sym typeface="Arial"/>
              </a:defRPr>
            </a:lvl4pPr>
            <a:lvl5pPr indent="0" lvl="4" marL="1828800" marR="0" rtl="0" algn="l">
              <a:spcBef>
                <a:spcPts val="0"/>
              </a:spcBef>
              <a:spcAft>
                <a:spcPts val="0"/>
              </a:spcAft>
              <a:buNone/>
              <a:defRPr b="0" i="0" sz="3600" u="none" cap="none" strike="noStrike">
                <a:solidFill>
                  <a:schemeClr val="lt1"/>
                </a:solidFill>
                <a:latin typeface="Arial"/>
                <a:ea typeface="Arial"/>
                <a:cs typeface="Arial"/>
                <a:sym typeface="Arial"/>
              </a:defRPr>
            </a:lvl5pPr>
            <a:lvl6pPr indent="0" lvl="5" marL="2286000" marR="0" rtl="0" algn="l">
              <a:spcBef>
                <a:spcPts val="0"/>
              </a:spcBef>
              <a:buNone/>
              <a:defRPr b="0" i="0" sz="3600" u="none" cap="none" strike="noStrike">
                <a:solidFill>
                  <a:schemeClr val="lt1"/>
                </a:solidFill>
                <a:latin typeface="Arial"/>
                <a:ea typeface="Arial"/>
                <a:cs typeface="Arial"/>
                <a:sym typeface="Arial"/>
              </a:defRPr>
            </a:lvl6pPr>
            <a:lvl7pPr indent="0" lvl="6" marL="2743200" marR="0" rtl="0" algn="l">
              <a:spcBef>
                <a:spcPts val="0"/>
              </a:spcBef>
              <a:buNone/>
              <a:defRPr b="0" i="0" sz="3600" u="none" cap="none" strike="noStrike">
                <a:solidFill>
                  <a:schemeClr val="lt1"/>
                </a:solidFill>
                <a:latin typeface="Arial"/>
                <a:ea typeface="Arial"/>
                <a:cs typeface="Arial"/>
                <a:sym typeface="Arial"/>
              </a:defRPr>
            </a:lvl7pPr>
            <a:lvl8pPr indent="0" lvl="7" marL="3200400" marR="0" rtl="0" algn="l">
              <a:spcBef>
                <a:spcPts val="0"/>
              </a:spcBef>
              <a:buNone/>
              <a:defRPr b="0" i="0" sz="3600" u="none" cap="none" strike="noStrike">
                <a:solidFill>
                  <a:schemeClr val="lt1"/>
                </a:solidFill>
                <a:latin typeface="Arial"/>
                <a:ea typeface="Arial"/>
                <a:cs typeface="Arial"/>
                <a:sym typeface="Arial"/>
              </a:defRPr>
            </a:lvl8pPr>
            <a:lvl9pPr indent="0" lvl="8" marL="3657600" marR="0" rtl="0" algn="l">
              <a:spcBef>
                <a:spcPts val="0"/>
              </a:spcBef>
              <a:buNone/>
              <a:defRPr b="0" i="0" sz="3600" u="none" cap="none" strike="noStrike">
                <a:solidFill>
                  <a:schemeClr val="lt1"/>
                </a:solidFill>
                <a:latin typeface="Arial"/>
                <a:ea typeface="Arial"/>
                <a:cs typeface="Arial"/>
                <a:sym typeface="Arial"/>
              </a:defRPr>
            </a:lvl9pPr>
          </a:lstStyle>
          <a:p/>
        </p:txBody>
      </p:sp>
      <p:sp>
        <p:nvSpPr>
          <p:cNvPr id="280" name="Shape 280"/>
          <p:cNvSpPr txBox="1"/>
          <p:nvPr>
            <p:ph idx="12" type="sldNum"/>
          </p:nvPr>
        </p:nvSpPr>
        <p:spPr>
          <a:xfrm>
            <a:off x="6553200" y="4683918"/>
            <a:ext cx="2133600" cy="357000"/>
          </a:xfrm>
          <a:prstGeom prst="rect">
            <a:avLst/>
          </a:prstGeom>
          <a:noFill/>
          <a:ln>
            <a:noFill/>
          </a:ln>
        </p:spPr>
        <p:txBody>
          <a:bodyPr anchorCtr="0" anchor="t" bIns="45700" lIns="91425" rIns="91425" tIns="45700">
            <a:noAutofit/>
          </a:bodyPr>
          <a:lstStyle/>
          <a:p>
            <a:pPr indent="0" lvl="0" marL="0" marR="0" rtl="0" algn="r">
              <a:spcBef>
                <a:spcPts val="0"/>
              </a:spcBef>
              <a:spcAft>
                <a:spcPts val="0"/>
              </a:spcAft>
              <a:buSzPct val="25000"/>
              <a:buNone/>
            </a:pPr>
            <a:fld id="{00000000-1234-1234-1234-123412341234}" type="slidenum">
              <a:rPr b="0" i="0" lang="nl-NL" sz="1400" u="none" cap="none" strike="noStrike">
                <a:solidFill>
                  <a:schemeClr val="dk1"/>
                </a:solidFill>
                <a:latin typeface="Arial"/>
                <a:ea typeface="Arial"/>
                <a:cs typeface="Arial"/>
                <a:sym typeface="Arial"/>
              </a:rPr>
              <a:t>‹#›</a:t>
            </a:fld>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1_Title and Content">
    <p:spTree>
      <p:nvGrpSpPr>
        <p:cNvPr id="281" name="Shape 281"/>
        <p:cNvGrpSpPr/>
        <p:nvPr/>
      </p:nvGrpSpPr>
      <p:grpSpPr>
        <a:xfrm>
          <a:off x="0" y="0"/>
          <a:ext cx="0" cy="0"/>
          <a:chOff x="0" y="0"/>
          <a:chExt cx="0" cy="0"/>
        </a:xfrm>
      </p:grpSpPr>
      <p:sp>
        <p:nvSpPr>
          <p:cNvPr id="282" name="Shape 282"/>
          <p:cNvSpPr txBox="1"/>
          <p:nvPr>
            <p:ph idx="1" type="body"/>
          </p:nvPr>
        </p:nvSpPr>
        <p:spPr>
          <a:xfrm>
            <a:off x="457200" y="1238880"/>
            <a:ext cx="8229600" cy="3355500"/>
          </a:xfrm>
          <a:prstGeom prst="rect">
            <a:avLst/>
          </a:prstGeom>
          <a:noFill/>
          <a:ln>
            <a:noFill/>
          </a:ln>
        </p:spPr>
        <p:txBody>
          <a:bodyPr anchorCtr="0" anchor="t" bIns="91425" lIns="91425" rIns="91425" tIns="91425"/>
          <a:lstStyle>
            <a:lvl1pPr indent="-139700" lvl="0" marL="342900" marR="0" rtl="0" algn="l">
              <a:spcBef>
                <a:spcPts val="640"/>
              </a:spcBef>
              <a:spcAft>
                <a:spcPts val="0"/>
              </a:spcAft>
              <a:buClr>
                <a:schemeClr val="dk1"/>
              </a:buClr>
              <a:buSzPct val="100000"/>
              <a:buFont typeface="Arial"/>
              <a:buChar char="•"/>
              <a:defRPr b="0" i="0" sz="3200" u="none" cap="none" strike="noStrike">
                <a:solidFill>
                  <a:schemeClr val="dk1"/>
                </a:solidFill>
                <a:latin typeface="Arial"/>
                <a:ea typeface="Arial"/>
                <a:cs typeface="Arial"/>
                <a:sym typeface="Arial"/>
              </a:defRPr>
            </a:lvl1pPr>
            <a:lvl2pPr indent="-107950" lvl="1" marL="742950" marR="0" rtl="0" algn="l">
              <a:spcBef>
                <a:spcPts val="560"/>
              </a:spcBef>
              <a:spcAft>
                <a:spcPts val="0"/>
              </a:spcAft>
              <a:buClr>
                <a:schemeClr val="dk1"/>
              </a:buClr>
              <a:buSzPct val="100000"/>
              <a:buFont typeface="Arial"/>
              <a:buChar char="–"/>
              <a:defRPr b="0" i="0" sz="2800" u="none" cap="none" strike="noStrike">
                <a:solidFill>
                  <a:schemeClr val="dk1"/>
                </a:solidFill>
                <a:latin typeface="Arial"/>
                <a:ea typeface="Arial"/>
                <a:cs typeface="Arial"/>
                <a:sym typeface="Arial"/>
              </a:defRPr>
            </a:lvl2pPr>
            <a:lvl3pPr indent="-76200" lvl="2" marL="1143000" marR="0" rtl="0" algn="l">
              <a:spcBef>
                <a:spcPts val="480"/>
              </a:spcBef>
              <a:spcAft>
                <a:spcPts val="0"/>
              </a:spcAft>
              <a:buClr>
                <a:schemeClr val="dk1"/>
              </a:buClr>
              <a:buSzPct val="100000"/>
              <a:buFont typeface="Arial"/>
              <a:buChar char="•"/>
              <a:defRPr b="0" i="0" sz="2400" u="none" cap="none" strike="noStrike">
                <a:solidFill>
                  <a:schemeClr val="dk1"/>
                </a:solidFill>
                <a:latin typeface="Arial"/>
                <a:ea typeface="Arial"/>
                <a:cs typeface="Arial"/>
                <a:sym typeface="Arial"/>
              </a:defRPr>
            </a:lvl3pPr>
            <a:lvl4pPr indent="-101600" lvl="3" marL="1600200" marR="0" rtl="0" algn="l">
              <a:spcBef>
                <a:spcPts val="400"/>
              </a:spcBef>
              <a:spcAft>
                <a:spcPts val="0"/>
              </a:spcAft>
              <a:buClr>
                <a:schemeClr val="dk1"/>
              </a:buClr>
              <a:buSzPct val="100000"/>
              <a:buFont typeface="Arial"/>
              <a:buChar char="–"/>
              <a:defRPr b="0" i="0" sz="2000" u="none" cap="none" strike="noStrike">
                <a:solidFill>
                  <a:schemeClr val="dk1"/>
                </a:solidFill>
                <a:latin typeface="Arial"/>
                <a:ea typeface="Arial"/>
                <a:cs typeface="Arial"/>
                <a:sym typeface="Arial"/>
              </a:defRPr>
            </a:lvl4pPr>
            <a:lvl5pPr indent="-101600" lvl="4" marL="2057400" marR="0" rtl="0" algn="l">
              <a:spcBef>
                <a:spcPts val="400"/>
              </a:spcBef>
              <a:spcAft>
                <a:spcPts val="0"/>
              </a:spcAft>
              <a:buClr>
                <a:schemeClr val="dk1"/>
              </a:buClr>
              <a:buSzPct val="100000"/>
              <a:buFont typeface="Arial"/>
              <a:buChar char="»"/>
              <a:defRPr b="0" i="0" sz="2000" u="none" cap="none" strike="noStrike">
                <a:solidFill>
                  <a:schemeClr val="dk1"/>
                </a:solidFill>
                <a:latin typeface="Arial"/>
                <a:ea typeface="Arial"/>
                <a:cs typeface="Arial"/>
                <a:sym typeface="Arial"/>
              </a:defRPr>
            </a:lvl5pPr>
            <a:lvl6pPr indent="-101600" lvl="5" marL="2514600" marR="0" rtl="0" algn="l">
              <a:spcBef>
                <a:spcPts val="400"/>
              </a:spcBef>
              <a:spcAft>
                <a:spcPts val="0"/>
              </a:spcAft>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spcAft>
                <a:spcPts val="0"/>
              </a:spcAft>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spcAft>
                <a:spcPts val="0"/>
              </a:spcAft>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spcAft>
                <a:spcPts val="0"/>
              </a:spcAft>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283" name="Shape 283"/>
          <p:cNvSpPr txBox="1"/>
          <p:nvPr>
            <p:ph idx="10" type="dt"/>
          </p:nvPr>
        </p:nvSpPr>
        <p:spPr>
          <a:xfrm>
            <a:off x="457200" y="4683918"/>
            <a:ext cx="2133600" cy="357000"/>
          </a:xfrm>
          <a:prstGeom prst="rect">
            <a:avLst/>
          </a:prstGeom>
          <a:noFill/>
          <a:ln>
            <a:noFill/>
          </a:ln>
        </p:spPr>
        <p:txBody>
          <a:bodyPr anchorCtr="0" anchor="t" bIns="91425" lIns="91425" rIns="91425" tIns="91425"/>
          <a:lstStyle>
            <a:lvl1pPr indent="0" lvl="0" marL="0" marR="0" rtl="0" algn="l">
              <a:spcBef>
                <a:spcPts val="0"/>
              </a:spcBef>
              <a:spcAft>
                <a:spcPts val="0"/>
              </a:spcAft>
              <a:buNone/>
              <a:defRPr sz="1400">
                <a:solidFill>
                  <a:schemeClr val="dk1"/>
                </a:solidFill>
                <a:latin typeface="Arial"/>
                <a:ea typeface="Arial"/>
                <a:cs typeface="Arial"/>
                <a:sym typeface="Arial"/>
              </a:defRPr>
            </a:lvl1pPr>
            <a:lvl2pPr indent="0" lvl="1" marL="457200" marR="0" rtl="0" algn="l">
              <a:spcBef>
                <a:spcPts val="0"/>
              </a:spcBef>
              <a:spcAft>
                <a:spcPts val="0"/>
              </a:spcAft>
              <a:buNone/>
              <a:defRPr b="0" i="0" sz="3600" u="none" cap="none" strike="noStrike">
                <a:solidFill>
                  <a:schemeClr val="lt1"/>
                </a:solidFill>
                <a:latin typeface="Arial"/>
                <a:ea typeface="Arial"/>
                <a:cs typeface="Arial"/>
                <a:sym typeface="Arial"/>
              </a:defRPr>
            </a:lvl2pPr>
            <a:lvl3pPr indent="0" lvl="2" marL="914400" marR="0" rtl="0" algn="l">
              <a:spcBef>
                <a:spcPts val="0"/>
              </a:spcBef>
              <a:spcAft>
                <a:spcPts val="0"/>
              </a:spcAft>
              <a:buNone/>
              <a:defRPr b="0" i="0" sz="3600" u="none" cap="none" strike="noStrike">
                <a:solidFill>
                  <a:schemeClr val="lt1"/>
                </a:solidFill>
                <a:latin typeface="Arial"/>
                <a:ea typeface="Arial"/>
                <a:cs typeface="Arial"/>
                <a:sym typeface="Arial"/>
              </a:defRPr>
            </a:lvl3pPr>
            <a:lvl4pPr indent="0" lvl="3" marL="1371600" marR="0" rtl="0" algn="l">
              <a:spcBef>
                <a:spcPts val="0"/>
              </a:spcBef>
              <a:spcAft>
                <a:spcPts val="0"/>
              </a:spcAft>
              <a:buNone/>
              <a:defRPr b="0" i="0" sz="3600" u="none" cap="none" strike="noStrike">
                <a:solidFill>
                  <a:schemeClr val="lt1"/>
                </a:solidFill>
                <a:latin typeface="Arial"/>
                <a:ea typeface="Arial"/>
                <a:cs typeface="Arial"/>
                <a:sym typeface="Arial"/>
              </a:defRPr>
            </a:lvl4pPr>
            <a:lvl5pPr indent="0" lvl="4" marL="1828800" marR="0" rtl="0" algn="l">
              <a:spcBef>
                <a:spcPts val="0"/>
              </a:spcBef>
              <a:spcAft>
                <a:spcPts val="0"/>
              </a:spcAft>
              <a:buNone/>
              <a:defRPr b="0" i="0" sz="3600" u="none" cap="none" strike="noStrike">
                <a:solidFill>
                  <a:schemeClr val="lt1"/>
                </a:solidFill>
                <a:latin typeface="Arial"/>
                <a:ea typeface="Arial"/>
                <a:cs typeface="Arial"/>
                <a:sym typeface="Arial"/>
              </a:defRPr>
            </a:lvl5pPr>
            <a:lvl6pPr indent="0" lvl="5" marL="2286000" marR="0" rtl="0" algn="l">
              <a:spcBef>
                <a:spcPts val="0"/>
              </a:spcBef>
              <a:buNone/>
              <a:defRPr b="0" i="0" sz="3600" u="none" cap="none" strike="noStrike">
                <a:solidFill>
                  <a:schemeClr val="lt1"/>
                </a:solidFill>
                <a:latin typeface="Arial"/>
                <a:ea typeface="Arial"/>
                <a:cs typeface="Arial"/>
                <a:sym typeface="Arial"/>
              </a:defRPr>
            </a:lvl6pPr>
            <a:lvl7pPr indent="0" lvl="6" marL="2743200" marR="0" rtl="0" algn="l">
              <a:spcBef>
                <a:spcPts val="0"/>
              </a:spcBef>
              <a:buNone/>
              <a:defRPr b="0" i="0" sz="3600" u="none" cap="none" strike="noStrike">
                <a:solidFill>
                  <a:schemeClr val="lt1"/>
                </a:solidFill>
                <a:latin typeface="Arial"/>
                <a:ea typeface="Arial"/>
                <a:cs typeface="Arial"/>
                <a:sym typeface="Arial"/>
              </a:defRPr>
            </a:lvl7pPr>
            <a:lvl8pPr indent="0" lvl="7" marL="3200400" marR="0" rtl="0" algn="l">
              <a:spcBef>
                <a:spcPts val="0"/>
              </a:spcBef>
              <a:buNone/>
              <a:defRPr b="0" i="0" sz="3600" u="none" cap="none" strike="noStrike">
                <a:solidFill>
                  <a:schemeClr val="lt1"/>
                </a:solidFill>
                <a:latin typeface="Arial"/>
                <a:ea typeface="Arial"/>
                <a:cs typeface="Arial"/>
                <a:sym typeface="Arial"/>
              </a:defRPr>
            </a:lvl8pPr>
            <a:lvl9pPr indent="0" lvl="8" marL="3657600" marR="0" rtl="0" algn="l">
              <a:spcBef>
                <a:spcPts val="0"/>
              </a:spcBef>
              <a:buNone/>
              <a:defRPr b="0" i="0" sz="3600" u="none" cap="none" strike="noStrike">
                <a:solidFill>
                  <a:schemeClr val="lt1"/>
                </a:solidFill>
                <a:latin typeface="Arial"/>
                <a:ea typeface="Arial"/>
                <a:cs typeface="Arial"/>
                <a:sym typeface="Arial"/>
              </a:defRPr>
            </a:lvl9pPr>
          </a:lstStyle>
          <a:p/>
        </p:txBody>
      </p:sp>
      <p:sp>
        <p:nvSpPr>
          <p:cNvPr id="284" name="Shape 284"/>
          <p:cNvSpPr txBox="1"/>
          <p:nvPr>
            <p:ph idx="11" type="ftr"/>
          </p:nvPr>
        </p:nvSpPr>
        <p:spPr>
          <a:xfrm>
            <a:off x="3124200" y="4683918"/>
            <a:ext cx="2895600" cy="357000"/>
          </a:xfrm>
          <a:prstGeom prst="rect">
            <a:avLst/>
          </a:prstGeom>
          <a:noFill/>
          <a:ln>
            <a:noFill/>
          </a:ln>
        </p:spPr>
        <p:txBody>
          <a:bodyPr anchorCtr="0" anchor="t" bIns="91425" lIns="91425" rIns="91425" tIns="91425"/>
          <a:lstStyle>
            <a:lvl1pPr indent="0" lvl="0" marL="0" marR="0" rtl="0" algn="ctr">
              <a:spcBef>
                <a:spcPts val="0"/>
              </a:spcBef>
              <a:spcAft>
                <a:spcPts val="0"/>
              </a:spcAft>
              <a:buNone/>
              <a:defRPr sz="1400">
                <a:solidFill>
                  <a:schemeClr val="dk1"/>
                </a:solidFill>
                <a:latin typeface="Arial"/>
                <a:ea typeface="Arial"/>
                <a:cs typeface="Arial"/>
                <a:sym typeface="Arial"/>
              </a:defRPr>
            </a:lvl1pPr>
            <a:lvl2pPr indent="0" lvl="1" marL="457200" marR="0" rtl="0" algn="l">
              <a:spcBef>
                <a:spcPts val="0"/>
              </a:spcBef>
              <a:spcAft>
                <a:spcPts val="0"/>
              </a:spcAft>
              <a:buNone/>
              <a:defRPr b="0" i="0" sz="3600" u="none" cap="none" strike="noStrike">
                <a:solidFill>
                  <a:schemeClr val="lt1"/>
                </a:solidFill>
                <a:latin typeface="Arial"/>
                <a:ea typeface="Arial"/>
                <a:cs typeface="Arial"/>
                <a:sym typeface="Arial"/>
              </a:defRPr>
            </a:lvl2pPr>
            <a:lvl3pPr indent="0" lvl="2" marL="914400" marR="0" rtl="0" algn="l">
              <a:spcBef>
                <a:spcPts val="0"/>
              </a:spcBef>
              <a:spcAft>
                <a:spcPts val="0"/>
              </a:spcAft>
              <a:buNone/>
              <a:defRPr b="0" i="0" sz="3600" u="none" cap="none" strike="noStrike">
                <a:solidFill>
                  <a:schemeClr val="lt1"/>
                </a:solidFill>
                <a:latin typeface="Arial"/>
                <a:ea typeface="Arial"/>
                <a:cs typeface="Arial"/>
                <a:sym typeface="Arial"/>
              </a:defRPr>
            </a:lvl3pPr>
            <a:lvl4pPr indent="0" lvl="3" marL="1371600" marR="0" rtl="0" algn="l">
              <a:spcBef>
                <a:spcPts val="0"/>
              </a:spcBef>
              <a:spcAft>
                <a:spcPts val="0"/>
              </a:spcAft>
              <a:buNone/>
              <a:defRPr b="0" i="0" sz="3600" u="none" cap="none" strike="noStrike">
                <a:solidFill>
                  <a:schemeClr val="lt1"/>
                </a:solidFill>
                <a:latin typeface="Arial"/>
                <a:ea typeface="Arial"/>
                <a:cs typeface="Arial"/>
                <a:sym typeface="Arial"/>
              </a:defRPr>
            </a:lvl4pPr>
            <a:lvl5pPr indent="0" lvl="4" marL="1828800" marR="0" rtl="0" algn="l">
              <a:spcBef>
                <a:spcPts val="0"/>
              </a:spcBef>
              <a:spcAft>
                <a:spcPts val="0"/>
              </a:spcAft>
              <a:buNone/>
              <a:defRPr b="0" i="0" sz="3600" u="none" cap="none" strike="noStrike">
                <a:solidFill>
                  <a:schemeClr val="lt1"/>
                </a:solidFill>
                <a:latin typeface="Arial"/>
                <a:ea typeface="Arial"/>
                <a:cs typeface="Arial"/>
                <a:sym typeface="Arial"/>
              </a:defRPr>
            </a:lvl5pPr>
            <a:lvl6pPr indent="0" lvl="5" marL="2286000" marR="0" rtl="0" algn="l">
              <a:spcBef>
                <a:spcPts val="0"/>
              </a:spcBef>
              <a:buNone/>
              <a:defRPr b="0" i="0" sz="3600" u="none" cap="none" strike="noStrike">
                <a:solidFill>
                  <a:schemeClr val="lt1"/>
                </a:solidFill>
                <a:latin typeface="Arial"/>
                <a:ea typeface="Arial"/>
                <a:cs typeface="Arial"/>
                <a:sym typeface="Arial"/>
              </a:defRPr>
            </a:lvl6pPr>
            <a:lvl7pPr indent="0" lvl="6" marL="2743200" marR="0" rtl="0" algn="l">
              <a:spcBef>
                <a:spcPts val="0"/>
              </a:spcBef>
              <a:buNone/>
              <a:defRPr b="0" i="0" sz="3600" u="none" cap="none" strike="noStrike">
                <a:solidFill>
                  <a:schemeClr val="lt1"/>
                </a:solidFill>
                <a:latin typeface="Arial"/>
                <a:ea typeface="Arial"/>
                <a:cs typeface="Arial"/>
                <a:sym typeface="Arial"/>
              </a:defRPr>
            </a:lvl7pPr>
            <a:lvl8pPr indent="0" lvl="7" marL="3200400" marR="0" rtl="0" algn="l">
              <a:spcBef>
                <a:spcPts val="0"/>
              </a:spcBef>
              <a:buNone/>
              <a:defRPr b="0" i="0" sz="3600" u="none" cap="none" strike="noStrike">
                <a:solidFill>
                  <a:schemeClr val="lt1"/>
                </a:solidFill>
                <a:latin typeface="Arial"/>
                <a:ea typeface="Arial"/>
                <a:cs typeface="Arial"/>
                <a:sym typeface="Arial"/>
              </a:defRPr>
            </a:lvl8pPr>
            <a:lvl9pPr indent="0" lvl="8" marL="3657600" marR="0" rtl="0" algn="l">
              <a:spcBef>
                <a:spcPts val="0"/>
              </a:spcBef>
              <a:buNone/>
              <a:defRPr b="0" i="0" sz="3600" u="none" cap="none" strike="noStrike">
                <a:solidFill>
                  <a:schemeClr val="lt1"/>
                </a:solidFill>
                <a:latin typeface="Arial"/>
                <a:ea typeface="Arial"/>
                <a:cs typeface="Arial"/>
                <a:sym typeface="Arial"/>
              </a:defRPr>
            </a:lvl9pPr>
          </a:lstStyle>
          <a:p/>
        </p:txBody>
      </p:sp>
      <p:sp>
        <p:nvSpPr>
          <p:cNvPr id="285" name="Shape 285"/>
          <p:cNvSpPr txBox="1"/>
          <p:nvPr>
            <p:ph idx="12" type="sldNum"/>
          </p:nvPr>
        </p:nvSpPr>
        <p:spPr>
          <a:xfrm>
            <a:off x="6553200" y="4683918"/>
            <a:ext cx="2133600" cy="357000"/>
          </a:xfrm>
          <a:prstGeom prst="rect">
            <a:avLst/>
          </a:prstGeom>
          <a:noFill/>
          <a:ln>
            <a:noFill/>
          </a:ln>
        </p:spPr>
        <p:txBody>
          <a:bodyPr anchorCtr="0" anchor="t" bIns="45700" lIns="91425" rIns="91425" tIns="45700">
            <a:noAutofit/>
          </a:bodyPr>
          <a:lstStyle/>
          <a:p>
            <a:pPr indent="0" lvl="0" marL="0" marR="0" rtl="0" algn="r">
              <a:spcBef>
                <a:spcPts val="0"/>
              </a:spcBef>
              <a:spcAft>
                <a:spcPts val="0"/>
              </a:spcAft>
              <a:buSzPct val="25000"/>
              <a:buNone/>
            </a:pPr>
            <a:fld id="{00000000-1234-1234-1234-123412341234}" type="slidenum">
              <a:rPr lang="nl-NL" sz="1400">
                <a:solidFill>
                  <a:schemeClr val="dk1"/>
                </a:solidFill>
                <a:latin typeface="Arial"/>
                <a:ea typeface="Arial"/>
                <a:cs typeface="Arial"/>
                <a:sym typeface="Arial"/>
              </a:rPr>
              <a:t>‹#›</a:t>
            </a:fld>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2_Title and Content">
    <p:spTree>
      <p:nvGrpSpPr>
        <p:cNvPr id="286" name="Shape 286"/>
        <p:cNvGrpSpPr/>
        <p:nvPr/>
      </p:nvGrpSpPr>
      <p:grpSpPr>
        <a:xfrm>
          <a:off x="0" y="0"/>
          <a:ext cx="0" cy="0"/>
          <a:chOff x="0" y="0"/>
          <a:chExt cx="0" cy="0"/>
        </a:xfrm>
      </p:grpSpPr>
      <p:sp>
        <p:nvSpPr>
          <p:cNvPr id="287" name="Shape 287"/>
          <p:cNvSpPr txBox="1"/>
          <p:nvPr>
            <p:ph idx="1" type="body"/>
          </p:nvPr>
        </p:nvSpPr>
        <p:spPr>
          <a:xfrm>
            <a:off x="457200" y="1238880"/>
            <a:ext cx="8229600" cy="3355500"/>
          </a:xfrm>
          <a:prstGeom prst="rect">
            <a:avLst/>
          </a:prstGeom>
          <a:noFill/>
          <a:ln>
            <a:noFill/>
          </a:ln>
        </p:spPr>
        <p:txBody>
          <a:bodyPr anchorCtr="0" anchor="t" bIns="91425" lIns="91425" rIns="91425" tIns="91425"/>
          <a:lstStyle>
            <a:lvl1pPr indent="-139700" lvl="0" marL="342900" marR="0" rtl="0" algn="l">
              <a:spcBef>
                <a:spcPts val="640"/>
              </a:spcBef>
              <a:spcAft>
                <a:spcPts val="0"/>
              </a:spcAft>
              <a:buClr>
                <a:schemeClr val="dk1"/>
              </a:buClr>
              <a:buSzPct val="100000"/>
              <a:buFont typeface="Arial"/>
              <a:buChar char="•"/>
              <a:defRPr b="0" i="0" sz="3200" u="none" cap="none" strike="noStrike">
                <a:solidFill>
                  <a:schemeClr val="dk1"/>
                </a:solidFill>
                <a:latin typeface="Arial"/>
                <a:ea typeface="Arial"/>
                <a:cs typeface="Arial"/>
                <a:sym typeface="Arial"/>
              </a:defRPr>
            </a:lvl1pPr>
            <a:lvl2pPr indent="-107950" lvl="1" marL="742950" marR="0" rtl="0" algn="l">
              <a:spcBef>
                <a:spcPts val="560"/>
              </a:spcBef>
              <a:spcAft>
                <a:spcPts val="0"/>
              </a:spcAft>
              <a:buClr>
                <a:schemeClr val="dk1"/>
              </a:buClr>
              <a:buSzPct val="100000"/>
              <a:buFont typeface="Arial"/>
              <a:buChar char="–"/>
              <a:defRPr b="0" i="0" sz="2800" u="none" cap="none" strike="noStrike">
                <a:solidFill>
                  <a:schemeClr val="dk1"/>
                </a:solidFill>
                <a:latin typeface="Arial"/>
                <a:ea typeface="Arial"/>
                <a:cs typeface="Arial"/>
                <a:sym typeface="Arial"/>
              </a:defRPr>
            </a:lvl2pPr>
            <a:lvl3pPr indent="-76200" lvl="2" marL="1143000" marR="0" rtl="0" algn="l">
              <a:spcBef>
                <a:spcPts val="480"/>
              </a:spcBef>
              <a:spcAft>
                <a:spcPts val="0"/>
              </a:spcAft>
              <a:buClr>
                <a:schemeClr val="dk1"/>
              </a:buClr>
              <a:buSzPct val="100000"/>
              <a:buFont typeface="Arial"/>
              <a:buChar char="•"/>
              <a:defRPr b="0" i="0" sz="2400" u="none" cap="none" strike="noStrike">
                <a:solidFill>
                  <a:schemeClr val="dk1"/>
                </a:solidFill>
                <a:latin typeface="Arial"/>
                <a:ea typeface="Arial"/>
                <a:cs typeface="Arial"/>
                <a:sym typeface="Arial"/>
              </a:defRPr>
            </a:lvl3pPr>
            <a:lvl4pPr indent="-101600" lvl="3" marL="1600200" marR="0" rtl="0" algn="l">
              <a:spcBef>
                <a:spcPts val="400"/>
              </a:spcBef>
              <a:spcAft>
                <a:spcPts val="0"/>
              </a:spcAft>
              <a:buClr>
                <a:schemeClr val="dk1"/>
              </a:buClr>
              <a:buSzPct val="100000"/>
              <a:buFont typeface="Arial"/>
              <a:buChar char="–"/>
              <a:defRPr b="0" i="0" sz="2000" u="none" cap="none" strike="noStrike">
                <a:solidFill>
                  <a:schemeClr val="dk1"/>
                </a:solidFill>
                <a:latin typeface="Arial"/>
                <a:ea typeface="Arial"/>
                <a:cs typeface="Arial"/>
                <a:sym typeface="Arial"/>
              </a:defRPr>
            </a:lvl4pPr>
            <a:lvl5pPr indent="-101600" lvl="4" marL="2057400" marR="0" rtl="0" algn="l">
              <a:spcBef>
                <a:spcPts val="400"/>
              </a:spcBef>
              <a:spcAft>
                <a:spcPts val="0"/>
              </a:spcAft>
              <a:buClr>
                <a:schemeClr val="dk1"/>
              </a:buClr>
              <a:buSzPct val="100000"/>
              <a:buFont typeface="Arial"/>
              <a:buChar char="»"/>
              <a:defRPr b="0" i="0" sz="2000" u="none" cap="none" strike="noStrike">
                <a:solidFill>
                  <a:schemeClr val="dk1"/>
                </a:solidFill>
                <a:latin typeface="Arial"/>
                <a:ea typeface="Arial"/>
                <a:cs typeface="Arial"/>
                <a:sym typeface="Arial"/>
              </a:defRPr>
            </a:lvl5pPr>
            <a:lvl6pPr indent="-101600" lvl="5" marL="2514600" marR="0" rtl="0" algn="l">
              <a:spcBef>
                <a:spcPts val="400"/>
              </a:spcBef>
              <a:spcAft>
                <a:spcPts val="0"/>
              </a:spcAft>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spcAft>
                <a:spcPts val="0"/>
              </a:spcAft>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spcAft>
                <a:spcPts val="0"/>
              </a:spcAft>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spcAft>
                <a:spcPts val="0"/>
              </a:spcAft>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288" name="Shape 288"/>
          <p:cNvSpPr txBox="1"/>
          <p:nvPr>
            <p:ph idx="10" type="dt"/>
          </p:nvPr>
        </p:nvSpPr>
        <p:spPr>
          <a:xfrm>
            <a:off x="457200" y="4683918"/>
            <a:ext cx="2133600" cy="357000"/>
          </a:xfrm>
          <a:prstGeom prst="rect">
            <a:avLst/>
          </a:prstGeom>
          <a:noFill/>
          <a:ln>
            <a:noFill/>
          </a:ln>
        </p:spPr>
        <p:txBody>
          <a:bodyPr anchorCtr="0" anchor="t" bIns="91425" lIns="91425" rIns="91425" tIns="91425"/>
          <a:lstStyle>
            <a:lvl1pPr indent="0" lvl="0" marL="0" marR="0" rtl="0" algn="l">
              <a:spcBef>
                <a:spcPts val="0"/>
              </a:spcBef>
              <a:spcAft>
                <a:spcPts val="0"/>
              </a:spcAft>
              <a:buNone/>
              <a:defRPr sz="1400">
                <a:solidFill>
                  <a:schemeClr val="dk1"/>
                </a:solidFill>
                <a:latin typeface="Arial"/>
                <a:ea typeface="Arial"/>
                <a:cs typeface="Arial"/>
                <a:sym typeface="Arial"/>
              </a:defRPr>
            </a:lvl1pPr>
            <a:lvl2pPr indent="0" lvl="1" marL="457200" marR="0" rtl="0" algn="l">
              <a:spcBef>
                <a:spcPts val="0"/>
              </a:spcBef>
              <a:spcAft>
                <a:spcPts val="0"/>
              </a:spcAft>
              <a:buNone/>
              <a:defRPr b="0" i="0" sz="3600" u="none" cap="none" strike="noStrike">
                <a:solidFill>
                  <a:schemeClr val="lt1"/>
                </a:solidFill>
                <a:latin typeface="Arial"/>
                <a:ea typeface="Arial"/>
                <a:cs typeface="Arial"/>
                <a:sym typeface="Arial"/>
              </a:defRPr>
            </a:lvl2pPr>
            <a:lvl3pPr indent="0" lvl="2" marL="914400" marR="0" rtl="0" algn="l">
              <a:spcBef>
                <a:spcPts val="0"/>
              </a:spcBef>
              <a:spcAft>
                <a:spcPts val="0"/>
              </a:spcAft>
              <a:buNone/>
              <a:defRPr b="0" i="0" sz="3600" u="none" cap="none" strike="noStrike">
                <a:solidFill>
                  <a:schemeClr val="lt1"/>
                </a:solidFill>
                <a:latin typeface="Arial"/>
                <a:ea typeface="Arial"/>
                <a:cs typeface="Arial"/>
                <a:sym typeface="Arial"/>
              </a:defRPr>
            </a:lvl3pPr>
            <a:lvl4pPr indent="0" lvl="3" marL="1371600" marR="0" rtl="0" algn="l">
              <a:spcBef>
                <a:spcPts val="0"/>
              </a:spcBef>
              <a:spcAft>
                <a:spcPts val="0"/>
              </a:spcAft>
              <a:buNone/>
              <a:defRPr b="0" i="0" sz="3600" u="none" cap="none" strike="noStrike">
                <a:solidFill>
                  <a:schemeClr val="lt1"/>
                </a:solidFill>
                <a:latin typeface="Arial"/>
                <a:ea typeface="Arial"/>
                <a:cs typeface="Arial"/>
                <a:sym typeface="Arial"/>
              </a:defRPr>
            </a:lvl4pPr>
            <a:lvl5pPr indent="0" lvl="4" marL="1828800" marR="0" rtl="0" algn="l">
              <a:spcBef>
                <a:spcPts val="0"/>
              </a:spcBef>
              <a:spcAft>
                <a:spcPts val="0"/>
              </a:spcAft>
              <a:buNone/>
              <a:defRPr b="0" i="0" sz="3600" u="none" cap="none" strike="noStrike">
                <a:solidFill>
                  <a:schemeClr val="lt1"/>
                </a:solidFill>
                <a:latin typeface="Arial"/>
                <a:ea typeface="Arial"/>
                <a:cs typeface="Arial"/>
                <a:sym typeface="Arial"/>
              </a:defRPr>
            </a:lvl5pPr>
            <a:lvl6pPr indent="0" lvl="5" marL="2286000" marR="0" rtl="0" algn="l">
              <a:spcBef>
                <a:spcPts val="0"/>
              </a:spcBef>
              <a:buNone/>
              <a:defRPr b="0" i="0" sz="3600" u="none" cap="none" strike="noStrike">
                <a:solidFill>
                  <a:schemeClr val="lt1"/>
                </a:solidFill>
                <a:latin typeface="Arial"/>
                <a:ea typeface="Arial"/>
                <a:cs typeface="Arial"/>
                <a:sym typeface="Arial"/>
              </a:defRPr>
            </a:lvl6pPr>
            <a:lvl7pPr indent="0" lvl="6" marL="2743200" marR="0" rtl="0" algn="l">
              <a:spcBef>
                <a:spcPts val="0"/>
              </a:spcBef>
              <a:buNone/>
              <a:defRPr b="0" i="0" sz="3600" u="none" cap="none" strike="noStrike">
                <a:solidFill>
                  <a:schemeClr val="lt1"/>
                </a:solidFill>
                <a:latin typeface="Arial"/>
                <a:ea typeface="Arial"/>
                <a:cs typeface="Arial"/>
                <a:sym typeface="Arial"/>
              </a:defRPr>
            </a:lvl7pPr>
            <a:lvl8pPr indent="0" lvl="7" marL="3200400" marR="0" rtl="0" algn="l">
              <a:spcBef>
                <a:spcPts val="0"/>
              </a:spcBef>
              <a:buNone/>
              <a:defRPr b="0" i="0" sz="3600" u="none" cap="none" strike="noStrike">
                <a:solidFill>
                  <a:schemeClr val="lt1"/>
                </a:solidFill>
                <a:latin typeface="Arial"/>
                <a:ea typeface="Arial"/>
                <a:cs typeface="Arial"/>
                <a:sym typeface="Arial"/>
              </a:defRPr>
            </a:lvl8pPr>
            <a:lvl9pPr indent="0" lvl="8" marL="3657600" marR="0" rtl="0" algn="l">
              <a:spcBef>
                <a:spcPts val="0"/>
              </a:spcBef>
              <a:buNone/>
              <a:defRPr b="0" i="0" sz="3600" u="none" cap="none" strike="noStrike">
                <a:solidFill>
                  <a:schemeClr val="lt1"/>
                </a:solidFill>
                <a:latin typeface="Arial"/>
                <a:ea typeface="Arial"/>
                <a:cs typeface="Arial"/>
                <a:sym typeface="Arial"/>
              </a:defRPr>
            </a:lvl9pPr>
          </a:lstStyle>
          <a:p/>
        </p:txBody>
      </p:sp>
      <p:sp>
        <p:nvSpPr>
          <p:cNvPr id="289" name="Shape 289"/>
          <p:cNvSpPr txBox="1"/>
          <p:nvPr>
            <p:ph idx="11" type="ftr"/>
          </p:nvPr>
        </p:nvSpPr>
        <p:spPr>
          <a:xfrm>
            <a:off x="3124200" y="4683918"/>
            <a:ext cx="2895600" cy="357000"/>
          </a:xfrm>
          <a:prstGeom prst="rect">
            <a:avLst/>
          </a:prstGeom>
          <a:noFill/>
          <a:ln>
            <a:noFill/>
          </a:ln>
        </p:spPr>
        <p:txBody>
          <a:bodyPr anchorCtr="0" anchor="t" bIns="91425" lIns="91425" rIns="91425" tIns="91425"/>
          <a:lstStyle>
            <a:lvl1pPr indent="0" lvl="0" marL="0" marR="0" rtl="0" algn="ctr">
              <a:spcBef>
                <a:spcPts val="0"/>
              </a:spcBef>
              <a:spcAft>
                <a:spcPts val="0"/>
              </a:spcAft>
              <a:buNone/>
              <a:defRPr sz="1400">
                <a:solidFill>
                  <a:schemeClr val="dk1"/>
                </a:solidFill>
                <a:latin typeface="Arial"/>
                <a:ea typeface="Arial"/>
                <a:cs typeface="Arial"/>
                <a:sym typeface="Arial"/>
              </a:defRPr>
            </a:lvl1pPr>
            <a:lvl2pPr indent="0" lvl="1" marL="457200" marR="0" rtl="0" algn="l">
              <a:spcBef>
                <a:spcPts val="0"/>
              </a:spcBef>
              <a:spcAft>
                <a:spcPts val="0"/>
              </a:spcAft>
              <a:buNone/>
              <a:defRPr b="0" i="0" sz="3600" u="none" cap="none" strike="noStrike">
                <a:solidFill>
                  <a:schemeClr val="lt1"/>
                </a:solidFill>
                <a:latin typeface="Arial"/>
                <a:ea typeface="Arial"/>
                <a:cs typeface="Arial"/>
                <a:sym typeface="Arial"/>
              </a:defRPr>
            </a:lvl2pPr>
            <a:lvl3pPr indent="0" lvl="2" marL="914400" marR="0" rtl="0" algn="l">
              <a:spcBef>
                <a:spcPts val="0"/>
              </a:spcBef>
              <a:spcAft>
                <a:spcPts val="0"/>
              </a:spcAft>
              <a:buNone/>
              <a:defRPr b="0" i="0" sz="3600" u="none" cap="none" strike="noStrike">
                <a:solidFill>
                  <a:schemeClr val="lt1"/>
                </a:solidFill>
                <a:latin typeface="Arial"/>
                <a:ea typeface="Arial"/>
                <a:cs typeface="Arial"/>
                <a:sym typeface="Arial"/>
              </a:defRPr>
            </a:lvl3pPr>
            <a:lvl4pPr indent="0" lvl="3" marL="1371600" marR="0" rtl="0" algn="l">
              <a:spcBef>
                <a:spcPts val="0"/>
              </a:spcBef>
              <a:spcAft>
                <a:spcPts val="0"/>
              </a:spcAft>
              <a:buNone/>
              <a:defRPr b="0" i="0" sz="3600" u="none" cap="none" strike="noStrike">
                <a:solidFill>
                  <a:schemeClr val="lt1"/>
                </a:solidFill>
                <a:latin typeface="Arial"/>
                <a:ea typeface="Arial"/>
                <a:cs typeface="Arial"/>
                <a:sym typeface="Arial"/>
              </a:defRPr>
            </a:lvl4pPr>
            <a:lvl5pPr indent="0" lvl="4" marL="1828800" marR="0" rtl="0" algn="l">
              <a:spcBef>
                <a:spcPts val="0"/>
              </a:spcBef>
              <a:spcAft>
                <a:spcPts val="0"/>
              </a:spcAft>
              <a:buNone/>
              <a:defRPr b="0" i="0" sz="3600" u="none" cap="none" strike="noStrike">
                <a:solidFill>
                  <a:schemeClr val="lt1"/>
                </a:solidFill>
                <a:latin typeface="Arial"/>
                <a:ea typeface="Arial"/>
                <a:cs typeface="Arial"/>
                <a:sym typeface="Arial"/>
              </a:defRPr>
            </a:lvl5pPr>
            <a:lvl6pPr indent="0" lvl="5" marL="2286000" marR="0" rtl="0" algn="l">
              <a:spcBef>
                <a:spcPts val="0"/>
              </a:spcBef>
              <a:buNone/>
              <a:defRPr b="0" i="0" sz="3600" u="none" cap="none" strike="noStrike">
                <a:solidFill>
                  <a:schemeClr val="lt1"/>
                </a:solidFill>
                <a:latin typeface="Arial"/>
                <a:ea typeface="Arial"/>
                <a:cs typeface="Arial"/>
                <a:sym typeface="Arial"/>
              </a:defRPr>
            </a:lvl6pPr>
            <a:lvl7pPr indent="0" lvl="6" marL="2743200" marR="0" rtl="0" algn="l">
              <a:spcBef>
                <a:spcPts val="0"/>
              </a:spcBef>
              <a:buNone/>
              <a:defRPr b="0" i="0" sz="3600" u="none" cap="none" strike="noStrike">
                <a:solidFill>
                  <a:schemeClr val="lt1"/>
                </a:solidFill>
                <a:latin typeface="Arial"/>
                <a:ea typeface="Arial"/>
                <a:cs typeface="Arial"/>
                <a:sym typeface="Arial"/>
              </a:defRPr>
            </a:lvl7pPr>
            <a:lvl8pPr indent="0" lvl="7" marL="3200400" marR="0" rtl="0" algn="l">
              <a:spcBef>
                <a:spcPts val="0"/>
              </a:spcBef>
              <a:buNone/>
              <a:defRPr b="0" i="0" sz="3600" u="none" cap="none" strike="noStrike">
                <a:solidFill>
                  <a:schemeClr val="lt1"/>
                </a:solidFill>
                <a:latin typeface="Arial"/>
                <a:ea typeface="Arial"/>
                <a:cs typeface="Arial"/>
                <a:sym typeface="Arial"/>
              </a:defRPr>
            </a:lvl8pPr>
            <a:lvl9pPr indent="0" lvl="8" marL="3657600" marR="0" rtl="0" algn="l">
              <a:spcBef>
                <a:spcPts val="0"/>
              </a:spcBef>
              <a:buNone/>
              <a:defRPr b="0" i="0" sz="3600" u="none" cap="none" strike="noStrike">
                <a:solidFill>
                  <a:schemeClr val="lt1"/>
                </a:solidFill>
                <a:latin typeface="Arial"/>
                <a:ea typeface="Arial"/>
                <a:cs typeface="Arial"/>
                <a:sym typeface="Arial"/>
              </a:defRPr>
            </a:lvl9pPr>
          </a:lstStyle>
          <a:p/>
        </p:txBody>
      </p:sp>
      <p:sp>
        <p:nvSpPr>
          <p:cNvPr id="290" name="Shape 290"/>
          <p:cNvSpPr txBox="1"/>
          <p:nvPr>
            <p:ph idx="12" type="sldNum"/>
          </p:nvPr>
        </p:nvSpPr>
        <p:spPr>
          <a:xfrm>
            <a:off x="6553200" y="4683918"/>
            <a:ext cx="2133600" cy="357000"/>
          </a:xfrm>
          <a:prstGeom prst="rect">
            <a:avLst/>
          </a:prstGeom>
          <a:noFill/>
          <a:ln>
            <a:noFill/>
          </a:ln>
        </p:spPr>
        <p:txBody>
          <a:bodyPr anchorCtr="0" anchor="t" bIns="45700" lIns="91425" rIns="91425" tIns="45700">
            <a:noAutofit/>
          </a:bodyPr>
          <a:lstStyle/>
          <a:p>
            <a:pPr indent="0" lvl="0" marL="0" marR="0" rtl="0" algn="r">
              <a:spcBef>
                <a:spcPts val="0"/>
              </a:spcBef>
              <a:spcAft>
                <a:spcPts val="0"/>
              </a:spcAft>
              <a:buSzPct val="25000"/>
              <a:buNone/>
            </a:pPr>
            <a:fld id="{00000000-1234-1234-1234-123412341234}" type="slidenum">
              <a:rPr lang="nl-NL" sz="1400">
                <a:solidFill>
                  <a:schemeClr val="dk1"/>
                </a:solidFill>
                <a:latin typeface="Arial"/>
                <a:ea typeface="Arial"/>
                <a:cs typeface="Arial"/>
                <a:sym typeface="Arial"/>
              </a:rPr>
              <a:t>‹#›</a:t>
            </a:fld>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3_Title and Content">
    <p:spTree>
      <p:nvGrpSpPr>
        <p:cNvPr id="291" name="Shape 291"/>
        <p:cNvGrpSpPr/>
        <p:nvPr/>
      </p:nvGrpSpPr>
      <p:grpSpPr>
        <a:xfrm>
          <a:off x="0" y="0"/>
          <a:ext cx="0" cy="0"/>
          <a:chOff x="0" y="0"/>
          <a:chExt cx="0" cy="0"/>
        </a:xfrm>
      </p:grpSpPr>
      <p:sp>
        <p:nvSpPr>
          <p:cNvPr id="292" name="Shape 292"/>
          <p:cNvSpPr txBox="1"/>
          <p:nvPr>
            <p:ph idx="1" type="body"/>
          </p:nvPr>
        </p:nvSpPr>
        <p:spPr>
          <a:xfrm>
            <a:off x="457200" y="1238880"/>
            <a:ext cx="8229600" cy="3355500"/>
          </a:xfrm>
          <a:prstGeom prst="rect">
            <a:avLst/>
          </a:prstGeom>
          <a:noFill/>
          <a:ln>
            <a:noFill/>
          </a:ln>
        </p:spPr>
        <p:txBody>
          <a:bodyPr anchorCtr="0" anchor="t" bIns="91425" lIns="91425" rIns="91425" tIns="91425"/>
          <a:lstStyle>
            <a:lvl1pPr indent="-139700" lvl="0" marL="342900" marR="0" rtl="0" algn="l">
              <a:spcBef>
                <a:spcPts val="640"/>
              </a:spcBef>
              <a:spcAft>
                <a:spcPts val="0"/>
              </a:spcAft>
              <a:buClr>
                <a:schemeClr val="dk1"/>
              </a:buClr>
              <a:buSzPct val="100000"/>
              <a:buFont typeface="Arial"/>
              <a:buChar char="•"/>
              <a:defRPr b="0" i="0" sz="3200" u="none" cap="none" strike="noStrike">
                <a:solidFill>
                  <a:schemeClr val="dk1"/>
                </a:solidFill>
                <a:latin typeface="Arial"/>
                <a:ea typeface="Arial"/>
                <a:cs typeface="Arial"/>
                <a:sym typeface="Arial"/>
              </a:defRPr>
            </a:lvl1pPr>
            <a:lvl2pPr indent="-107950" lvl="1" marL="742950" marR="0" rtl="0" algn="l">
              <a:spcBef>
                <a:spcPts val="560"/>
              </a:spcBef>
              <a:spcAft>
                <a:spcPts val="0"/>
              </a:spcAft>
              <a:buClr>
                <a:schemeClr val="dk1"/>
              </a:buClr>
              <a:buSzPct val="100000"/>
              <a:buFont typeface="Arial"/>
              <a:buChar char="–"/>
              <a:defRPr b="0" i="0" sz="2800" u="none" cap="none" strike="noStrike">
                <a:solidFill>
                  <a:schemeClr val="dk1"/>
                </a:solidFill>
                <a:latin typeface="Arial"/>
                <a:ea typeface="Arial"/>
                <a:cs typeface="Arial"/>
                <a:sym typeface="Arial"/>
              </a:defRPr>
            </a:lvl2pPr>
            <a:lvl3pPr indent="-76200" lvl="2" marL="1143000" marR="0" rtl="0" algn="l">
              <a:spcBef>
                <a:spcPts val="480"/>
              </a:spcBef>
              <a:spcAft>
                <a:spcPts val="0"/>
              </a:spcAft>
              <a:buClr>
                <a:schemeClr val="dk1"/>
              </a:buClr>
              <a:buSzPct val="100000"/>
              <a:buFont typeface="Arial"/>
              <a:buChar char="•"/>
              <a:defRPr b="0" i="0" sz="2400" u="none" cap="none" strike="noStrike">
                <a:solidFill>
                  <a:schemeClr val="dk1"/>
                </a:solidFill>
                <a:latin typeface="Arial"/>
                <a:ea typeface="Arial"/>
                <a:cs typeface="Arial"/>
                <a:sym typeface="Arial"/>
              </a:defRPr>
            </a:lvl3pPr>
            <a:lvl4pPr indent="-101600" lvl="3" marL="1600200" marR="0" rtl="0" algn="l">
              <a:spcBef>
                <a:spcPts val="400"/>
              </a:spcBef>
              <a:spcAft>
                <a:spcPts val="0"/>
              </a:spcAft>
              <a:buClr>
                <a:schemeClr val="dk1"/>
              </a:buClr>
              <a:buSzPct val="100000"/>
              <a:buFont typeface="Arial"/>
              <a:buChar char="–"/>
              <a:defRPr b="0" i="0" sz="2000" u="none" cap="none" strike="noStrike">
                <a:solidFill>
                  <a:schemeClr val="dk1"/>
                </a:solidFill>
                <a:latin typeface="Arial"/>
                <a:ea typeface="Arial"/>
                <a:cs typeface="Arial"/>
                <a:sym typeface="Arial"/>
              </a:defRPr>
            </a:lvl4pPr>
            <a:lvl5pPr indent="-101600" lvl="4" marL="2057400" marR="0" rtl="0" algn="l">
              <a:spcBef>
                <a:spcPts val="400"/>
              </a:spcBef>
              <a:spcAft>
                <a:spcPts val="0"/>
              </a:spcAft>
              <a:buClr>
                <a:schemeClr val="dk1"/>
              </a:buClr>
              <a:buSzPct val="100000"/>
              <a:buFont typeface="Arial"/>
              <a:buChar char="»"/>
              <a:defRPr b="0" i="0" sz="2000" u="none" cap="none" strike="noStrike">
                <a:solidFill>
                  <a:schemeClr val="dk1"/>
                </a:solidFill>
                <a:latin typeface="Arial"/>
                <a:ea typeface="Arial"/>
                <a:cs typeface="Arial"/>
                <a:sym typeface="Arial"/>
              </a:defRPr>
            </a:lvl5pPr>
            <a:lvl6pPr indent="-101600" lvl="5" marL="2514600" marR="0" rtl="0" algn="l">
              <a:spcBef>
                <a:spcPts val="400"/>
              </a:spcBef>
              <a:spcAft>
                <a:spcPts val="0"/>
              </a:spcAft>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spcAft>
                <a:spcPts val="0"/>
              </a:spcAft>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spcAft>
                <a:spcPts val="0"/>
              </a:spcAft>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spcAft>
                <a:spcPts val="0"/>
              </a:spcAft>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293" name="Shape 293"/>
          <p:cNvSpPr txBox="1"/>
          <p:nvPr>
            <p:ph idx="10" type="dt"/>
          </p:nvPr>
        </p:nvSpPr>
        <p:spPr>
          <a:xfrm>
            <a:off x="457200" y="4683918"/>
            <a:ext cx="2133600" cy="357000"/>
          </a:xfrm>
          <a:prstGeom prst="rect">
            <a:avLst/>
          </a:prstGeom>
          <a:noFill/>
          <a:ln>
            <a:noFill/>
          </a:ln>
        </p:spPr>
        <p:txBody>
          <a:bodyPr anchorCtr="0" anchor="t" bIns="91425" lIns="91425" rIns="91425" tIns="91425"/>
          <a:lstStyle>
            <a:lvl1pPr indent="0" lvl="0" marL="0" marR="0" rtl="0" algn="l">
              <a:spcBef>
                <a:spcPts val="0"/>
              </a:spcBef>
              <a:spcAft>
                <a:spcPts val="0"/>
              </a:spcAft>
              <a:buNone/>
              <a:defRPr sz="1400">
                <a:solidFill>
                  <a:schemeClr val="dk1"/>
                </a:solidFill>
                <a:latin typeface="Arial"/>
                <a:ea typeface="Arial"/>
                <a:cs typeface="Arial"/>
                <a:sym typeface="Arial"/>
              </a:defRPr>
            </a:lvl1pPr>
            <a:lvl2pPr indent="0" lvl="1" marL="457200" marR="0" rtl="0" algn="l">
              <a:spcBef>
                <a:spcPts val="0"/>
              </a:spcBef>
              <a:spcAft>
                <a:spcPts val="0"/>
              </a:spcAft>
              <a:buNone/>
              <a:defRPr b="0" i="0" sz="3600" u="none" cap="none" strike="noStrike">
                <a:solidFill>
                  <a:schemeClr val="lt1"/>
                </a:solidFill>
                <a:latin typeface="Arial"/>
                <a:ea typeface="Arial"/>
                <a:cs typeface="Arial"/>
                <a:sym typeface="Arial"/>
              </a:defRPr>
            </a:lvl2pPr>
            <a:lvl3pPr indent="0" lvl="2" marL="914400" marR="0" rtl="0" algn="l">
              <a:spcBef>
                <a:spcPts val="0"/>
              </a:spcBef>
              <a:spcAft>
                <a:spcPts val="0"/>
              </a:spcAft>
              <a:buNone/>
              <a:defRPr b="0" i="0" sz="3600" u="none" cap="none" strike="noStrike">
                <a:solidFill>
                  <a:schemeClr val="lt1"/>
                </a:solidFill>
                <a:latin typeface="Arial"/>
                <a:ea typeface="Arial"/>
                <a:cs typeface="Arial"/>
                <a:sym typeface="Arial"/>
              </a:defRPr>
            </a:lvl3pPr>
            <a:lvl4pPr indent="0" lvl="3" marL="1371600" marR="0" rtl="0" algn="l">
              <a:spcBef>
                <a:spcPts val="0"/>
              </a:spcBef>
              <a:spcAft>
                <a:spcPts val="0"/>
              </a:spcAft>
              <a:buNone/>
              <a:defRPr b="0" i="0" sz="3600" u="none" cap="none" strike="noStrike">
                <a:solidFill>
                  <a:schemeClr val="lt1"/>
                </a:solidFill>
                <a:latin typeface="Arial"/>
                <a:ea typeface="Arial"/>
                <a:cs typeface="Arial"/>
                <a:sym typeface="Arial"/>
              </a:defRPr>
            </a:lvl4pPr>
            <a:lvl5pPr indent="0" lvl="4" marL="1828800" marR="0" rtl="0" algn="l">
              <a:spcBef>
                <a:spcPts val="0"/>
              </a:spcBef>
              <a:spcAft>
                <a:spcPts val="0"/>
              </a:spcAft>
              <a:buNone/>
              <a:defRPr b="0" i="0" sz="3600" u="none" cap="none" strike="noStrike">
                <a:solidFill>
                  <a:schemeClr val="lt1"/>
                </a:solidFill>
                <a:latin typeface="Arial"/>
                <a:ea typeface="Arial"/>
                <a:cs typeface="Arial"/>
                <a:sym typeface="Arial"/>
              </a:defRPr>
            </a:lvl5pPr>
            <a:lvl6pPr indent="0" lvl="5" marL="2286000" marR="0" rtl="0" algn="l">
              <a:spcBef>
                <a:spcPts val="0"/>
              </a:spcBef>
              <a:buNone/>
              <a:defRPr b="0" i="0" sz="3600" u="none" cap="none" strike="noStrike">
                <a:solidFill>
                  <a:schemeClr val="lt1"/>
                </a:solidFill>
                <a:latin typeface="Arial"/>
                <a:ea typeface="Arial"/>
                <a:cs typeface="Arial"/>
                <a:sym typeface="Arial"/>
              </a:defRPr>
            </a:lvl6pPr>
            <a:lvl7pPr indent="0" lvl="6" marL="2743200" marR="0" rtl="0" algn="l">
              <a:spcBef>
                <a:spcPts val="0"/>
              </a:spcBef>
              <a:buNone/>
              <a:defRPr b="0" i="0" sz="3600" u="none" cap="none" strike="noStrike">
                <a:solidFill>
                  <a:schemeClr val="lt1"/>
                </a:solidFill>
                <a:latin typeface="Arial"/>
                <a:ea typeface="Arial"/>
                <a:cs typeface="Arial"/>
                <a:sym typeface="Arial"/>
              </a:defRPr>
            </a:lvl7pPr>
            <a:lvl8pPr indent="0" lvl="7" marL="3200400" marR="0" rtl="0" algn="l">
              <a:spcBef>
                <a:spcPts val="0"/>
              </a:spcBef>
              <a:buNone/>
              <a:defRPr b="0" i="0" sz="3600" u="none" cap="none" strike="noStrike">
                <a:solidFill>
                  <a:schemeClr val="lt1"/>
                </a:solidFill>
                <a:latin typeface="Arial"/>
                <a:ea typeface="Arial"/>
                <a:cs typeface="Arial"/>
                <a:sym typeface="Arial"/>
              </a:defRPr>
            </a:lvl8pPr>
            <a:lvl9pPr indent="0" lvl="8" marL="3657600" marR="0" rtl="0" algn="l">
              <a:spcBef>
                <a:spcPts val="0"/>
              </a:spcBef>
              <a:buNone/>
              <a:defRPr b="0" i="0" sz="3600" u="none" cap="none" strike="noStrike">
                <a:solidFill>
                  <a:schemeClr val="lt1"/>
                </a:solidFill>
                <a:latin typeface="Arial"/>
                <a:ea typeface="Arial"/>
                <a:cs typeface="Arial"/>
                <a:sym typeface="Arial"/>
              </a:defRPr>
            </a:lvl9pPr>
          </a:lstStyle>
          <a:p/>
        </p:txBody>
      </p:sp>
      <p:sp>
        <p:nvSpPr>
          <p:cNvPr id="294" name="Shape 294"/>
          <p:cNvSpPr txBox="1"/>
          <p:nvPr>
            <p:ph idx="11" type="ftr"/>
          </p:nvPr>
        </p:nvSpPr>
        <p:spPr>
          <a:xfrm>
            <a:off x="3124200" y="4683918"/>
            <a:ext cx="2895600" cy="357000"/>
          </a:xfrm>
          <a:prstGeom prst="rect">
            <a:avLst/>
          </a:prstGeom>
          <a:noFill/>
          <a:ln>
            <a:noFill/>
          </a:ln>
        </p:spPr>
        <p:txBody>
          <a:bodyPr anchorCtr="0" anchor="t" bIns="91425" lIns="91425" rIns="91425" tIns="91425"/>
          <a:lstStyle>
            <a:lvl1pPr indent="0" lvl="0" marL="0" marR="0" rtl="0" algn="ctr">
              <a:spcBef>
                <a:spcPts val="0"/>
              </a:spcBef>
              <a:spcAft>
                <a:spcPts val="0"/>
              </a:spcAft>
              <a:buNone/>
              <a:defRPr sz="1400">
                <a:solidFill>
                  <a:schemeClr val="dk1"/>
                </a:solidFill>
                <a:latin typeface="Arial"/>
                <a:ea typeface="Arial"/>
                <a:cs typeface="Arial"/>
                <a:sym typeface="Arial"/>
              </a:defRPr>
            </a:lvl1pPr>
            <a:lvl2pPr indent="0" lvl="1" marL="457200" marR="0" rtl="0" algn="l">
              <a:spcBef>
                <a:spcPts val="0"/>
              </a:spcBef>
              <a:spcAft>
                <a:spcPts val="0"/>
              </a:spcAft>
              <a:buNone/>
              <a:defRPr b="0" i="0" sz="3600" u="none" cap="none" strike="noStrike">
                <a:solidFill>
                  <a:schemeClr val="lt1"/>
                </a:solidFill>
                <a:latin typeface="Arial"/>
                <a:ea typeface="Arial"/>
                <a:cs typeface="Arial"/>
                <a:sym typeface="Arial"/>
              </a:defRPr>
            </a:lvl2pPr>
            <a:lvl3pPr indent="0" lvl="2" marL="914400" marR="0" rtl="0" algn="l">
              <a:spcBef>
                <a:spcPts val="0"/>
              </a:spcBef>
              <a:spcAft>
                <a:spcPts val="0"/>
              </a:spcAft>
              <a:buNone/>
              <a:defRPr b="0" i="0" sz="3600" u="none" cap="none" strike="noStrike">
                <a:solidFill>
                  <a:schemeClr val="lt1"/>
                </a:solidFill>
                <a:latin typeface="Arial"/>
                <a:ea typeface="Arial"/>
                <a:cs typeface="Arial"/>
                <a:sym typeface="Arial"/>
              </a:defRPr>
            </a:lvl3pPr>
            <a:lvl4pPr indent="0" lvl="3" marL="1371600" marR="0" rtl="0" algn="l">
              <a:spcBef>
                <a:spcPts val="0"/>
              </a:spcBef>
              <a:spcAft>
                <a:spcPts val="0"/>
              </a:spcAft>
              <a:buNone/>
              <a:defRPr b="0" i="0" sz="3600" u="none" cap="none" strike="noStrike">
                <a:solidFill>
                  <a:schemeClr val="lt1"/>
                </a:solidFill>
                <a:latin typeface="Arial"/>
                <a:ea typeface="Arial"/>
                <a:cs typeface="Arial"/>
                <a:sym typeface="Arial"/>
              </a:defRPr>
            </a:lvl4pPr>
            <a:lvl5pPr indent="0" lvl="4" marL="1828800" marR="0" rtl="0" algn="l">
              <a:spcBef>
                <a:spcPts val="0"/>
              </a:spcBef>
              <a:spcAft>
                <a:spcPts val="0"/>
              </a:spcAft>
              <a:buNone/>
              <a:defRPr b="0" i="0" sz="3600" u="none" cap="none" strike="noStrike">
                <a:solidFill>
                  <a:schemeClr val="lt1"/>
                </a:solidFill>
                <a:latin typeface="Arial"/>
                <a:ea typeface="Arial"/>
                <a:cs typeface="Arial"/>
                <a:sym typeface="Arial"/>
              </a:defRPr>
            </a:lvl5pPr>
            <a:lvl6pPr indent="0" lvl="5" marL="2286000" marR="0" rtl="0" algn="l">
              <a:spcBef>
                <a:spcPts val="0"/>
              </a:spcBef>
              <a:buNone/>
              <a:defRPr b="0" i="0" sz="3600" u="none" cap="none" strike="noStrike">
                <a:solidFill>
                  <a:schemeClr val="lt1"/>
                </a:solidFill>
                <a:latin typeface="Arial"/>
                <a:ea typeface="Arial"/>
                <a:cs typeface="Arial"/>
                <a:sym typeface="Arial"/>
              </a:defRPr>
            </a:lvl6pPr>
            <a:lvl7pPr indent="0" lvl="6" marL="2743200" marR="0" rtl="0" algn="l">
              <a:spcBef>
                <a:spcPts val="0"/>
              </a:spcBef>
              <a:buNone/>
              <a:defRPr b="0" i="0" sz="3600" u="none" cap="none" strike="noStrike">
                <a:solidFill>
                  <a:schemeClr val="lt1"/>
                </a:solidFill>
                <a:latin typeface="Arial"/>
                <a:ea typeface="Arial"/>
                <a:cs typeface="Arial"/>
                <a:sym typeface="Arial"/>
              </a:defRPr>
            </a:lvl7pPr>
            <a:lvl8pPr indent="0" lvl="7" marL="3200400" marR="0" rtl="0" algn="l">
              <a:spcBef>
                <a:spcPts val="0"/>
              </a:spcBef>
              <a:buNone/>
              <a:defRPr b="0" i="0" sz="3600" u="none" cap="none" strike="noStrike">
                <a:solidFill>
                  <a:schemeClr val="lt1"/>
                </a:solidFill>
                <a:latin typeface="Arial"/>
                <a:ea typeface="Arial"/>
                <a:cs typeface="Arial"/>
                <a:sym typeface="Arial"/>
              </a:defRPr>
            </a:lvl8pPr>
            <a:lvl9pPr indent="0" lvl="8" marL="3657600" marR="0" rtl="0" algn="l">
              <a:spcBef>
                <a:spcPts val="0"/>
              </a:spcBef>
              <a:buNone/>
              <a:defRPr b="0" i="0" sz="3600" u="none" cap="none" strike="noStrike">
                <a:solidFill>
                  <a:schemeClr val="lt1"/>
                </a:solidFill>
                <a:latin typeface="Arial"/>
                <a:ea typeface="Arial"/>
                <a:cs typeface="Arial"/>
                <a:sym typeface="Arial"/>
              </a:defRPr>
            </a:lvl9pPr>
          </a:lstStyle>
          <a:p/>
        </p:txBody>
      </p:sp>
      <p:sp>
        <p:nvSpPr>
          <p:cNvPr id="295" name="Shape 295"/>
          <p:cNvSpPr txBox="1"/>
          <p:nvPr>
            <p:ph idx="12" type="sldNum"/>
          </p:nvPr>
        </p:nvSpPr>
        <p:spPr>
          <a:xfrm>
            <a:off x="6553200" y="4683918"/>
            <a:ext cx="2133600" cy="357000"/>
          </a:xfrm>
          <a:prstGeom prst="rect">
            <a:avLst/>
          </a:prstGeom>
          <a:noFill/>
          <a:ln>
            <a:noFill/>
          </a:ln>
        </p:spPr>
        <p:txBody>
          <a:bodyPr anchorCtr="0" anchor="t" bIns="45700" lIns="91425" rIns="91425" tIns="45700">
            <a:noAutofit/>
          </a:bodyPr>
          <a:lstStyle/>
          <a:p>
            <a:pPr indent="0" lvl="0" marL="0" marR="0" rtl="0" algn="r">
              <a:spcBef>
                <a:spcPts val="0"/>
              </a:spcBef>
              <a:spcAft>
                <a:spcPts val="0"/>
              </a:spcAft>
              <a:buSzPct val="25000"/>
              <a:buNone/>
            </a:pPr>
            <a:fld id="{00000000-1234-1234-1234-123412341234}" type="slidenum">
              <a:rPr lang="nl-NL" sz="1400">
                <a:solidFill>
                  <a:schemeClr val="dk1"/>
                </a:solidFill>
                <a:latin typeface="Arial"/>
                <a:ea typeface="Arial"/>
                <a:cs typeface="Arial"/>
                <a:sym typeface="Arial"/>
              </a:rPr>
              <a:t>‹#›</a:t>
            </a:fld>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TxTwoObj">
  <p:cSld name="Comparison">
    <p:spTree>
      <p:nvGrpSpPr>
        <p:cNvPr id="296" name="Shape 296"/>
        <p:cNvGrpSpPr/>
        <p:nvPr/>
      </p:nvGrpSpPr>
      <p:grpSpPr>
        <a:xfrm>
          <a:off x="0" y="0"/>
          <a:ext cx="0" cy="0"/>
          <a:chOff x="0" y="0"/>
          <a:chExt cx="0" cy="0"/>
        </a:xfrm>
      </p:grpSpPr>
      <p:sp>
        <p:nvSpPr>
          <p:cNvPr id="297" name="Shape 297"/>
          <p:cNvSpPr txBox="1"/>
          <p:nvPr>
            <p:ph type="title"/>
          </p:nvPr>
        </p:nvSpPr>
        <p:spPr>
          <a:xfrm>
            <a:off x="457200" y="205978"/>
            <a:ext cx="8229600" cy="857400"/>
          </a:xfrm>
          <a:prstGeom prst="rect">
            <a:avLst/>
          </a:prstGeom>
          <a:noFill/>
          <a:ln>
            <a:noFill/>
          </a:ln>
        </p:spPr>
        <p:txBody>
          <a:bodyPr anchorCtr="0" anchor="ctr" bIns="91425" lIns="91425" rIns="91425" tIns="91425"/>
          <a:lstStyle>
            <a:lvl1pPr indent="0" lvl="0" marL="0" marR="0" rtl="0" algn="ctr">
              <a:spcBef>
                <a:spcPts val="0"/>
              </a:spcBef>
              <a:spcAft>
                <a:spcPts val="0"/>
              </a:spcAft>
              <a:buNone/>
              <a:defRPr b="0" i="0" sz="4400" u="none" cap="none" strike="noStrike">
                <a:solidFill>
                  <a:schemeClr val="dk2"/>
                </a:solidFill>
                <a:latin typeface="Arial"/>
                <a:ea typeface="Arial"/>
                <a:cs typeface="Arial"/>
                <a:sym typeface="Arial"/>
              </a:defRPr>
            </a:lvl1pPr>
            <a:lvl2pPr indent="0" lvl="1" marL="0" marR="0" rtl="0" algn="ctr">
              <a:spcBef>
                <a:spcPts val="0"/>
              </a:spcBef>
              <a:spcAft>
                <a:spcPts val="0"/>
              </a:spcAft>
              <a:buNone/>
              <a:defRPr b="0" i="0" sz="4400" u="none" cap="none" strike="noStrike">
                <a:solidFill>
                  <a:schemeClr val="dk2"/>
                </a:solidFill>
                <a:latin typeface="Arial"/>
                <a:ea typeface="Arial"/>
                <a:cs typeface="Arial"/>
                <a:sym typeface="Arial"/>
              </a:defRPr>
            </a:lvl2pPr>
            <a:lvl3pPr indent="0" lvl="2" marL="0" marR="0" rtl="0" algn="ctr">
              <a:spcBef>
                <a:spcPts val="0"/>
              </a:spcBef>
              <a:spcAft>
                <a:spcPts val="0"/>
              </a:spcAft>
              <a:buNone/>
              <a:defRPr b="0" i="0" sz="4400" u="none" cap="none" strike="noStrike">
                <a:solidFill>
                  <a:schemeClr val="dk2"/>
                </a:solidFill>
                <a:latin typeface="Arial"/>
                <a:ea typeface="Arial"/>
                <a:cs typeface="Arial"/>
                <a:sym typeface="Arial"/>
              </a:defRPr>
            </a:lvl3pPr>
            <a:lvl4pPr indent="0" lvl="3" marL="0" marR="0" rtl="0" algn="ctr">
              <a:spcBef>
                <a:spcPts val="0"/>
              </a:spcBef>
              <a:spcAft>
                <a:spcPts val="0"/>
              </a:spcAft>
              <a:buNone/>
              <a:defRPr b="0" i="0" sz="4400" u="none" cap="none" strike="noStrike">
                <a:solidFill>
                  <a:schemeClr val="dk2"/>
                </a:solidFill>
                <a:latin typeface="Arial"/>
                <a:ea typeface="Arial"/>
                <a:cs typeface="Arial"/>
                <a:sym typeface="Arial"/>
              </a:defRPr>
            </a:lvl4pPr>
            <a:lvl5pPr indent="0" lvl="4" marL="0" marR="0" rtl="0" algn="ctr">
              <a:spcBef>
                <a:spcPts val="0"/>
              </a:spcBef>
              <a:spcAft>
                <a:spcPts val="0"/>
              </a:spcAft>
              <a:buNone/>
              <a:defRPr b="0" i="0" sz="4400" u="none" cap="none" strike="noStrike">
                <a:solidFill>
                  <a:schemeClr val="dk2"/>
                </a:solidFill>
                <a:latin typeface="Arial"/>
                <a:ea typeface="Arial"/>
                <a:cs typeface="Arial"/>
                <a:sym typeface="Arial"/>
              </a:defRPr>
            </a:lvl5pPr>
            <a:lvl6pPr indent="0" lvl="5" marL="457200" marR="0" rtl="0" algn="ctr">
              <a:spcBef>
                <a:spcPts val="0"/>
              </a:spcBef>
              <a:spcAft>
                <a:spcPts val="0"/>
              </a:spcAft>
              <a:buNone/>
              <a:defRPr b="0" i="0" sz="4400" u="none" cap="none" strike="noStrike">
                <a:solidFill>
                  <a:schemeClr val="dk2"/>
                </a:solidFill>
                <a:latin typeface="Arial"/>
                <a:ea typeface="Arial"/>
                <a:cs typeface="Arial"/>
                <a:sym typeface="Arial"/>
              </a:defRPr>
            </a:lvl6pPr>
            <a:lvl7pPr indent="0" lvl="6" marL="914400" marR="0" rtl="0" algn="ctr">
              <a:spcBef>
                <a:spcPts val="0"/>
              </a:spcBef>
              <a:spcAft>
                <a:spcPts val="0"/>
              </a:spcAft>
              <a:buNone/>
              <a:defRPr b="0" i="0" sz="4400" u="none" cap="none" strike="noStrike">
                <a:solidFill>
                  <a:schemeClr val="dk2"/>
                </a:solidFill>
                <a:latin typeface="Arial"/>
                <a:ea typeface="Arial"/>
                <a:cs typeface="Arial"/>
                <a:sym typeface="Arial"/>
              </a:defRPr>
            </a:lvl7pPr>
            <a:lvl8pPr indent="0" lvl="7" marL="1371600" marR="0" rtl="0" algn="ctr">
              <a:spcBef>
                <a:spcPts val="0"/>
              </a:spcBef>
              <a:spcAft>
                <a:spcPts val="0"/>
              </a:spcAft>
              <a:buNone/>
              <a:defRPr b="0" i="0" sz="4400" u="none" cap="none" strike="noStrike">
                <a:solidFill>
                  <a:schemeClr val="dk2"/>
                </a:solidFill>
                <a:latin typeface="Arial"/>
                <a:ea typeface="Arial"/>
                <a:cs typeface="Arial"/>
                <a:sym typeface="Arial"/>
              </a:defRPr>
            </a:lvl8pPr>
            <a:lvl9pPr indent="0" lvl="8" marL="1828800" marR="0" rtl="0" algn="ctr">
              <a:spcBef>
                <a:spcPts val="0"/>
              </a:spcBef>
              <a:spcAft>
                <a:spcPts val="0"/>
              </a:spcAft>
              <a:buNone/>
              <a:defRPr b="0" i="0" sz="4400" u="none" cap="none" strike="noStrike">
                <a:solidFill>
                  <a:schemeClr val="dk2"/>
                </a:solidFill>
                <a:latin typeface="Arial"/>
                <a:ea typeface="Arial"/>
                <a:cs typeface="Arial"/>
                <a:sym typeface="Arial"/>
              </a:defRPr>
            </a:lvl9pPr>
          </a:lstStyle>
          <a:p/>
        </p:txBody>
      </p:sp>
      <p:sp>
        <p:nvSpPr>
          <p:cNvPr id="298" name="Shape 298"/>
          <p:cNvSpPr txBox="1"/>
          <p:nvPr>
            <p:ph idx="1" type="body"/>
          </p:nvPr>
        </p:nvSpPr>
        <p:spPr>
          <a:xfrm>
            <a:off x="457200" y="1151334"/>
            <a:ext cx="4040100" cy="480000"/>
          </a:xfrm>
          <a:prstGeom prst="rect">
            <a:avLst/>
          </a:prstGeom>
          <a:noFill/>
          <a:ln>
            <a:noFill/>
          </a:ln>
        </p:spPr>
        <p:txBody>
          <a:bodyPr anchorCtr="0" anchor="b" bIns="91425" lIns="91425" rIns="91425" tIns="91425"/>
          <a:lstStyle>
            <a:lvl1pPr indent="0" lvl="0" marL="0" marR="0" rtl="0" algn="l">
              <a:spcBef>
                <a:spcPts val="480"/>
              </a:spcBef>
              <a:spcAft>
                <a:spcPts val="0"/>
              </a:spcAft>
              <a:buClr>
                <a:schemeClr val="dk1"/>
              </a:buClr>
              <a:buFont typeface="Arial"/>
              <a:buNone/>
              <a:defRPr b="1" i="0" sz="2400" u="none" cap="none" strike="noStrike">
                <a:solidFill>
                  <a:schemeClr val="dk1"/>
                </a:solidFill>
                <a:latin typeface="Arial"/>
                <a:ea typeface="Arial"/>
                <a:cs typeface="Arial"/>
                <a:sym typeface="Arial"/>
              </a:defRPr>
            </a:lvl1pPr>
            <a:lvl2pPr indent="0" lvl="1" marL="457200" marR="0" rtl="0" algn="l">
              <a:spcBef>
                <a:spcPts val="400"/>
              </a:spcBef>
              <a:spcAft>
                <a:spcPts val="0"/>
              </a:spcAft>
              <a:buClr>
                <a:schemeClr val="dk1"/>
              </a:buClr>
              <a:buFont typeface="Arial"/>
              <a:buNone/>
              <a:defRPr b="1" i="0" sz="2000" u="none" cap="none" strike="noStrike">
                <a:solidFill>
                  <a:schemeClr val="dk1"/>
                </a:solidFill>
                <a:latin typeface="Arial"/>
                <a:ea typeface="Arial"/>
                <a:cs typeface="Arial"/>
                <a:sym typeface="Arial"/>
              </a:defRPr>
            </a:lvl2pPr>
            <a:lvl3pPr indent="0" lvl="2" marL="914400" marR="0" rtl="0" algn="l">
              <a:spcBef>
                <a:spcPts val="360"/>
              </a:spcBef>
              <a:spcAft>
                <a:spcPts val="0"/>
              </a:spcAft>
              <a:buClr>
                <a:schemeClr val="dk1"/>
              </a:buClr>
              <a:buFont typeface="Arial"/>
              <a:buNone/>
              <a:defRPr b="1" i="0" sz="1800" u="none" cap="none" strike="noStrike">
                <a:solidFill>
                  <a:schemeClr val="dk1"/>
                </a:solidFill>
                <a:latin typeface="Arial"/>
                <a:ea typeface="Arial"/>
                <a:cs typeface="Arial"/>
                <a:sym typeface="Arial"/>
              </a:defRPr>
            </a:lvl3pPr>
            <a:lvl4pPr indent="0" lvl="3" marL="1371600" marR="0" rtl="0" algn="l">
              <a:spcBef>
                <a:spcPts val="320"/>
              </a:spcBef>
              <a:spcAft>
                <a:spcPts val="0"/>
              </a:spcAft>
              <a:buClr>
                <a:schemeClr val="dk1"/>
              </a:buClr>
              <a:buFont typeface="Arial"/>
              <a:buNone/>
              <a:defRPr b="1" i="0" sz="1600" u="none" cap="none" strike="noStrike">
                <a:solidFill>
                  <a:schemeClr val="dk1"/>
                </a:solidFill>
                <a:latin typeface="Arial"/>
                <a:ea typeface="Arial"/>
                <a:cs typeface="Arial"/>
                <a:sym typeface="Arial"/>
              </a:defRPr>
            </a:lvl4pPr>
            <a:lvl5pPr indent="0" lvl="4" marL="1828800" marR="0" rtl="0" algn="l">
              <a:spcBef>
                <a:spcPts val="320"/>
              </a:spcBef>
              <a:spcAft>
                <a:spcPts val="0"/>
              </a:spcAft>
              <a:buClr>
                <a:schemeClr val="dk1"/>
              </a:buClr>
              <a:buFont typeface="Arial"/>
              <a:buNone/>
              <a:defRPr b="1" i="0" sz="1600" u="none" cap="none" strike="noStrike">
                <a:solidFill>
                  <a:schemeClr val="dk1"/>
                </a:solidFill>
                <a:latin typeface="Arial"/>
                <a:ea typeface="Arial"/>
                <a:cs typeface="Arial"/>
                <a:sym typeface="Arial"/>
              </a:defRPr>
            </a:lvl5pPr>
            <a:lvl6pPr indent="0" lvl="5" marL="2286000" marR="0" rtl="0" algn="l">
              <a:spcBef>
                <a:spcPts val="320"/>
              </a:spcBef>
              <a:spcAft>
                <a:spcPts val="0"/>
              </a:spcAft>
              <a:buClr>
                <a:schemeClr val="dk1"/>
              </a:buClr>
              <a:buFont typeface="Arial"/>
              <a:buNone/>
              <a:defRPr b="1" i="0" sz="1600" u="none" cap="none" strike="noStrike">
                <a:solidFill>
                  <a:schemeClr val="dk1"/>
                </a:solidFill>
                <a:latin typeface="Arial"/>
                <a:ea typeface="Arial"/>
                <a:cs typeface="Arial"/>
                <a:sym typeface="Arial"/>
              </a:defRPr>
            </a:lvl6pPr>
            <a:lvl7pPr indent="0" lvl="6" marL="2743200" marR="0" rtl="0" algn="l">
              <a:spcBef>
                <a:spcPts val="320"/>
              </a:spcBef>
              <a:spcAft>
                <a:spcPts val="0"/>
              </a:spcAft>
              <a:buClr>
                <a:schemeClr val="dk1"/>
              </a:buClr>
              <a:buFont typeface="Arial"/>
              <a:buNone/>
              <a:defRPr b="1" i="0" sz="1600" u="none" cap="none" strike="noStrike">
                <a:solidFill>
                  <a:schemeClr val="dk1"/>
                </a:solidFill>
                <a:latin typeface="Arial"/>
                <a:ea typeface="Arial"/>
                <a:cs typeface="Arial"/>
                <a:sym typeface="Arial"/>
              </a:defRPr>
            </a:lvl7pPr>
            <a:lvl8pPr indent="0" lvl="7" marL="3200400" marR="0" rtl="0" algn="l">
              <a:spcBef>
                <a:spcPts val="320"/>
              </a:spcBef>
              <a:spcAft>
                <a:spcPts val="0"/>
              </a:spcAft>
              <a:buClr>
                <a:schemeClr val="dk1"/>
              </a:buClr>
              <a:buFont typeface="Arial"/>
              <a:buNone/>
              <a:defRPr b="1" i="0" sz="1600" u="none" cap="none" strike="noStrike">
                <a:solidFill>
                  <a:schemeClr val="dk1"/>
                </a:solidFill>
                <a:latin typeface="Arial"/>
                <a:ea typeface="Arial"/>
                <a:cs typeface="Arial"/>
                <a:sym typeface="Arial"/>
              </a:defRPr>
            </a:lvl8pPr>
            <a:lvl9pPr indent="0" lvl="8" marL="3657600" marR="0" rtl="0" algn="l">
              <a:spcBef>
                <a:spcPts val="320"/>
              </a:spcBef>
              <a:spcAft>
                <a:spcPts val="0"/>
              </a:spcAft>
              <a:buClr>
                <a:schemeClr val="dk1"/>
              </a:buClr>
              <a:buFont typeface="Arial"/>
              <a:buNone/>
              <a:defRPr b="1" i="0" sz="1600" u="none" cap="none" strike="noStrike">
                <a:solidFill>
                  <a:schemeClr val="dk1"/>
                </a:solidFill>
                <a:latin typeface="Arial"/>
                <a:ea typeface="Arial"/>
                <a:cs typeface="Arial"/>
                <a:sym typeface="Arial"/>
              </a:defRPr>
            </a:lvl9pPr>
          </a:lstStyle>
          <a:p/>
        </p:txBody>
      </p:sp>
      <p:sp>
        <p:nvSpPr>
          <p:cNvPr id="299" name="Shape 299"/>
          <p:cNvSpPr txBox="1"/>
          <p:nvPr>
            <p:ph idx="2" type="body"/>
          </p:nvPr>
        </p:nvSpPr>
        <p:spPr>
          <a:xfrm>
            <a:off x="457200" y="1631156"/>
            <a:ext cx="4040100" cy="2963400"/>
          </a:xfrm>
          <a:prstGeom prst="rect">
            <a:avLst/>
          </a:prstGeom>
          <a:noFill/>
          <a:ln>
            <a:noFill/>
          </a:ln>
        </p:spPr>
        <p:txBody>
          <a:bodyPr anchorCtr="0" anchor="t" bIns="91425" lIns="91425" rIns="91425" tIns="91425"/>
          <a:lstStyle>
            <a:lvl1pPr indent="-190500" lvl="0" marL="342900" marR="0" rtl="0" algn="l">
              <a:spcBef>
                <a:spcPts val="480"/>
              </a:spcBef>
              <a:spcAft>
                <a:spcPts val="0"/>
              </a:spcAft>
              <a:buClr>
                <a:schemeClr val="dk1"/>
              </a:buClr>
              <a:buSzPct val="100000"/>
              <a:buFont typeface="Arial"/>
              <a:buChar char="•"/>
              <a:defRPr b="0" i="0" sz="2400" u="none" cap="none" strike="noStrike">
                <a:solidFill>
                  <a:schemeClr val="dk1"/>
                </a:solidFill>
                <a:latin typeface="Arial"/>
                <a:ea typeface="Arial"/>
                <a:cs typeface="Arial"/>
                <a:sym typeface="Arial"/>
              </a:defRPr>
            </a:lvl1pPr>
            <a:lvl2pPr indent="-158750" lvl="1" marL="742950" marR="0" rtl="0" algn="l">
              <a:spcBef>
                <a:spcPts val="400"/>
              </a:spcBef>
              <a:spcAft>
                <a:spcPts val="0"/>
              </a:spcAft>
              <a:buClr>
                <a:schemeClr val="dk1"/>
              </a:buClr>
              <a:buSzPct val="100000"/>
              <a:buFont typeface="Arial"/>
              <a:buChar char="–"/>
              <a:defRPr b="0" i="0" sz="2000" u="none" cap="none" strike="noStrike">
                <a:solidFill>
                  <a:schemeClr val="dk1"/>
                </a:solidFill>
                <a:latin typeface="Arial"/>
                <a:ea typeface="Arial"/>
                <a:cs typeface="Arial"/>
                <a:sym typeface="Arial"/>
              </a:defRPr>
            </a:lvl2pPr>
            <a:lvl3pPr indent="-114300" lvl="2" marL="1143000" marR="0" rtl="0" algn="l">
              <a:spcBef>
                <a:spcPts val="360"/>
              </a:spcBef>
              <a:spcAft>
                <a:spcPts val="0"/>
              </a:spcAft>
              <a:buClr>
                <a:schemeClr val="dk1"/>
              </a:buClr>
              <a:buSzPct val="100000"/>
              <a:buFont typeface="Arial"/>
              <a:buChar char="•"/>
              <a:defRPr b="0" i="0" sz="1800" u="none" cap="none" strike="noStrike">
                <a:solidFill>
                  <a:schemeClr val="dk1"/>
                </a:solidFill>
                <a:latin typeface="Arial"/>
                <a:ea typeface="Arial"/>
                <a:cs typeface="Arial"/>
                <a:sym typeface="Arial"/>
              </a:defRPr>
            </a:lvl3pPr>
            <a:lvl4pPr indent="-127000" lvl="3" marL="1600200" marR="0" rtl="0" algn="l">
              <a:spcBef>
                <a:spcPts val="320"/>
              </a:spcBef>
              <a:spcAft>
                <a:spcPts val="0"/>
              </a:spcAft>
              <a:buClr>
                <a:schemeClr val="dk1"/>
              </a:buClr>
              <a:buSzPct val="100000"/>
              <a:buFont typeface="Arial"/>
              <a:buChar char="–"/>
              <a:defRPr b="0" i="0" sz="1600" u="none" cap="none" strike="noStrike">
                <a:solidFill>
                  <a:schemeClr val="dk1"/>
                </a:solidFill>
                <a:latin typeface="Arial"/>
                <a:ea typeface="Arial"/>
                <a:cs typeface="Arial"/>
                <a:sym typeface="Arial"/>
              </a:defRPr>
            </a:lvl4pPr>
            <a:lvl5pPr indent="-127000" lvl="4" marL="2057400" marR="0" rtl="0" algn="l">
              <a:spcBef>
                <a:spcPts val="320"/>
              </a:spcBef>
              <a:spcAft>
                <a:spcPts val="0"/>
              </a:spcAft>
              <a:buClr>
                <a:schemeClr val="dk1"/>
              </a:buClr>
              <a:buSzPct val="100000"/>
              <a:buFont typeface="Arial"/>
              <a:buChar char="»"/>
              <a:defRPr b="0" i="0" sz="1600" u="none" cap="none" strike="noStrike">
                <a:solidFill>
                  <a:schemeClr val="dk1"/>
                </a:solidFill>
                <a:latin typeface="Arial"/>
                <a:ea typeface="Arial"/>
                <a:cs typeface="Arial"/>
                <a:sym typeface="Arial"/>
              </a:defRPr>
            </a:lvl5pPr>
            <a:lvl6pPr indent="-127000" lvl="5" marL="2514600" marR="0" rtl="0" algn="l">
              <a:spcBef>
                <a:spcPts val="320"/>
              </a:spcBef>
              <a:spcAft>
                <a:spcPts val="0"/>
              </a:spcAft>
              <a:buClr>
                <a:schemeClr val="dk1"/>
              </a:buClr>
              <a:buSzPct val="100000"/>
              <a:buFont typeface="Arial"/>
              <a:buChar char="»"/>
              <a:defRPr b="0" i="0" sz="1600" u="none" cap="none" strike="noStrike">
                <a:solidFill>
                  <a:schemeClr val="dk1"/>
                </a:solidFill>
                <a:latin typeface="Arial"/>
                <a:ea typeface="Arial"/>
                <a:cs typeface="Arial"/>
                <a:sym typeface="Arial"/>
              </a:defRPr>
            </a:lvl6pPr>
            <a:lvl7pPr indent="-127000" lvl="6" marL="2971800" marR="0" rtl="0" algn="l">
              <a:spcBef>
                <a:spcPts val="320"/>
              </a:spcBef>
              <a:spcAft>
                <a:spcPts val="0"/>
              </a:spcAft>
              <a:buClr>
                <a:schemeClr val="dk1"/>
              </a:buClr>
              <a:buSzPct val="100000"/>
              <a:buFont typeface="Arial"/>
              <a:buChar char="»"/>
              <a:defRPr b="0" i="0" sz="1600" u="none" cap="none" strike="noStrike">
                <a:solidFill>
                  <a:schemeClr val="dk1"/>
                </a:solidFill>
                <a:latin typeface="Arial"/>
                <a:ea typeface="Arial"/>
                <a:cs typeface="Arial"/>
                <a:sym typeface="Arial"/>
              </a:defRPr>
            </a:lvl7pPr>
            <a:lvl8pPr indent="-127000" lvl="7" marL="3429000" marR="0" rtl="0" algn="l">
              <a:spcBef>
                <a:spcPts val="320"/>
              </a:spcBef>
              <a:spcAft>
                <a:spcPts val="0"/>
              </a:spcAft>
              <a:buClr>
                <a:schemeClr val="dk1"/>
              </a:buClr>
              <a:buSzPct val="100000"/>
              <a:buFont typeface="Arial"/>
              <a:buChar char="»"/>
              <a:defRPr b="0" i="0" sz="1600" u="none" cap="none" strike="noStrike">
                <a:solidFill>
                  <a:schemeClr val="dk1"/>
                </a:solidFill>
                <a:latin typeface="Arial"/>
                <a:ea typeface="Arial"/>
                <a:cs typeface="Arial"/>
                <a:sym typeface="Arial"/>
              </a:defRPr>
            </a:lvl8pPr>
            <a:lvl9pPr indent="-127000" lvl="8" marL="3886200" marR="0" rtl="0" algn="l">
              <a:spcBef>
                <a:spcPts val="320"/>
              </a:spcBef>
              <a:spcAft>
                <a:spcPts val="0"/>
              </a:spcAft>
              <a:buClr>
                <a:schemeClr val="dk1"/>
              </a:buClr>
              <a:buSzPct val="100000"/>
              <a:buFont typeface="Arial"/>
              <a:buChar char="»"/>
              <a:defRPr b="0" i="0" sz="1600" u="none" cap="none" strike="noStrike">
                <a:solidFill>
                  <a:schemeClr val="dk1"/>
                </a:solidFill>
                <a:latin typeface="Arial"/>
                <a:ea typeface="Arial"/>
                <a:cs typeface="Arial"/>
                <a:sym typeface="Arial"/>
              </a:defRPr>
            </a:lvl9pPr>
          </a:lstStyle>
          <a:p/>
        </p:txBody>
      </p:sp>
      <p:sp>
        <p:nvSpPr>
          <p:cNvPr id="300" name="Shape 300"/>
          <p:cNvSpPr txBox="1"/>
          <p:nvPr>
            <p:ph idx="3" type="body"/>
          </p:nvPr>
        </p:nvSpPr>
        <p:spPr>
          <a:xfrm>
            <a:off x="4645025" y="1151334"/>
            <a:ext cx="4041900" cy="480000"/>
          </a:xfrm>
          <a:prstGeom prst="rect">
            <a:avLst/>
          </a:prstGeom>
          <a:noFill/>
          <a:ln>
            <a:noFill/>
          </a:ln>
        </p:spPr>
        <p:txBody>
          <a:bodyPr anchorCtr="0" anchor="b" bIns="91425" lIns="91425" rIns="91425" tIns="91425"/>
          <a:lstStyle>
            <a:lvl1pPr indent="0" lvl="0" marL="0" marR="0" rtl="0" algn="l">
              <a:spcBef>
                <a:spcPts val="480"/>
              </a:spcBef>
              <a:spcAft>
                <a:spcPts val="0"/>
              </a:spcAft>
              <a:buClr>
                <a:schemeClr val="dk1"/>
              </a:buClr>
              <a:buFont typeface="Arial"/>
              <a:buNone/>
              <a:defRPr b="1" i="0" sz="2400" u="none" cap="none" strike="noStrike">
                <a:solidFill>
                  <a:schemeClr val="dk1"/>
                </a:solidFill>
                <a:latin typeface="Arial"/>
                <a:ea typeface="Arial"/>
                <a:cs typeface="Arial"/>
                <a:sym typeface="Arial"/>
              </a:defRPr>
            </a:lvl1pPr>
            <a:lvl2pPr indent="0" lvl="1" marL="457200" marR="0" rtl="0" algn="l">
              <a:spcBef>
                <a:spcPts val="400"/>
              </a:spcBef>
              <a:spcAft>
                <a:spcPts val="0"/>
              </a:spcAft>
              <a:buClr>
                <a:schemeClr val="dk1"/>
              </a:buClr>
              <a:buFont typeface="Arial"/>
              <a:buNone/>
              <a:defRPr b="1" i="0" sz="2000" u="none" cap="none" strike="noStrike">
                <a:solidFill>
                  <a:schemeClr val="dk1"/>
                </a:solidFill>
                <a:latin typeface="Arial"/>
                <a:ea typeface="Arial"/>
                <a:cs typeface="Arial"/>
                <a:sym typeface="Arial"/>
              </a:defRPr>
            </a:lvl2pPr>
            <a:lvl3pPr indent="0" lvl="2" marL="914400" marR="0" rtl="0" algn="l">
              <a:spcBef>
                <a:spcPts val="360"/>
              </a:spcBef>
              <a:spcAft>
                <a:spcPts val="0"/>
              </a:spcAft>
              <a:buClr>
                <a:schemeClr val="dk1"/>
              </a:buClr>
              <a:buFont typeface="Arial"/>
              <a:buNone/>
              <a:defRPr b="1" i="0" sz="1800" u="none" cap="none" strike="noStrike">
                <a:solidFill>
                  <a:schemeClr val="dk1"/>
                </a:solidFill>
                <a:latin typeface="Arial"/>
                <a:ea typeface="Arial"/>
                <a:cs typeface="Arial"/>
                <a:sym typeface="Arial"/>
              </a:defRPr>
            </a:lvl3pPr>
            <a:lvl4pPr indent="0" lvl="3" marL="1371600" marR="0" rtl="0" algn="l">
              <a:spcBef>
                <a:spcPts val="320"/>
              </a:spcBef>
              <a:spcAft>
                <a:spcPts val="0"/>
              </a:spcAft>
              <a:buClr>
                <a:schemeClr val="dk1"/>
              </a:buClr>
              <a:buFont typeface="Arial"/>
              <a:buNone/>
              <a:defRPr b="1" i="0" sz="1600" u="none" cap="none" strike="noStrike">
                <a:solidFill>
                  <a:schemeClr val="dk1"/>
                </a:solidFill>
                <a:latin typeface="Arial"/>
                <a:ea typeface="Arial"/>
                <a:cs typeface="Arial"/>
                <a:sym typeface="Arial"/>
              </a:defRPr>
            </a:lvl4pPr>
            <a:lvl5pPr indent="0" lvl="4" marL="1828800" marR="0" rtl="0" algn="l">
              <a:spcBef>
                <a:spcPts val="320"/>
              </a:spcBef>
              <a:spcAft>
                <a:spcPts val="0"/>
              </a:spcAft>
              <a:buClr>
                <a:schemeClr val="dk1"/>
              </a:buClr>
              <a:buFont typeface="Arial"/>
              <a:buNone/>
              <a:defRPr b="1" i="0" sz="1600" u="none" cap="none" strike="noStrike">
                <a:solidFill>
                  <a:schemeClr val="dk1"/>
                </a:solidFill>
                <a:latin typeface="Arial"/>
                <a:ea typeface="Arial"/>
                <a:cs typeface="Arial"/>
                <a:sym typeface="Arial"/>
              </a:defRPr>
            </a:lvl5pPr>
            <a:lvl6pPr indent="0" lvl="5" marL="2286000" marR="0" rtl="0" algn="l">
              <a:spcBef>
                <a:spcPts val="320"/>
              </a:spcBef>
              <a:spcAft>
                <a:spcPts val="0"/>
              </a:spcAft>
              <a:buClr>
                <a:schemeClr val="dk1"/>
              </a:buClr>
              <a:buFont typeface="Arial"/>
              <a:buNone/>
              <a:defRPr b="1" i="0" sz="1600" u="none" cap="none" strike="noStrike">
                <a:solidFill>
                  <a:schemeClr val="dk1"/>
                </a:solidFill>
                <a:latin typeface="Arial"/>
                <a:ea typeface="Arial"/>
                <a:cs typeface="Arial"/>
                <a:sym typeface="Arial"/>
              </a:defRPr>
            </a:lvl6pPr>
            <a:lvl7pPr indent="0" lvl="6" marL="2743200" marR="0" rtl="0" algn="l">
              <a:spcBef>
                <a:spcPts val="320"/>
              </a:spcBef>
              <a:spcAft>
                <a:spcPts val="0"/>
              </a:spcAft>
              <a:buClr>
                <a:schemeClr val="dk1"/>
              </a:buClr>
              <a:buFont typeface="Arial"/>
              <a:buNone/>
              <a:defRPr b="1" i="0" sz="1600" u="none" cap="none" strike="noStrike">
                <a:solidFill>
                  <a:schemeClr val="dk1"/>
                </a:solidFill>
                <a:latin typeface="Arial"/>
                <a:ea typeface="Arial"/>
                <a:cs typeface="Arial"/>
                <a:sym typeface="Arial"/>
              </a:defRPr>
            </a:lvl7pPr>
            <a:lvl8pPr indent="0" lvl="7" marL="3200400" marR="0" rtl="0" algn="l">
              <a:spcBef>
                <a:spcPts val="320"/>
              </a:spcBef>
              <a:spcAft>
                <a:spcPts val="0"/>
              </a:spcAft>
              <a:buClr>
                <a:schemeClr val="dk1"/>
              </a:buClr>
              <a:buFont typeface="Arial"/>
              <a:buNone/>
              <a:defRPr b="1" i="0" sz="1600" u="none" cap="none" strike="noStrike">
                <a:solidFill>
                  <a:schemeClr val="dk1"/>
                </a:solidFill>
                <a:latin typeface="Arial"/>
                <a:ea typeface="Arial"/>
                <a:cs typeface="Arial"/>
                <a:sym typeface="Arial"/>
              </a:defRPr>
            </a:lvl8pPr>
            <a:lvl9pPr indent="0" lvl="8" marL="3657600" marR="0" rtl="0" algn="l">
              <a:spcBef>
                <a:spcPts val="320"/>
              </a:spcBef>
              <a:spcAft>
                <a:spcPts val="0"/>
              </a:spcAft>
              <a:buClr>
                <a:schemeClr val="dk1"/>
              </a:buClr>
              <a:buFont typeface="Arial"/>
              <a:buNone/>
              <a:defRPr b="1" i="0" sz="1600" u="none" cap="none" strike="noStrike">
                <a:solidFill>
                  <a:schemeClr val="dk1"/>
                </a:solidFill>
                <a:latin typeface="Arial"/>
                <a:ea typeface="Arial"/>
                <a:cs typeface="Arial"/>
                <a:sym typeface="Arial"/>
              </a:defRPr>
            </a:lvl9pPr>
          </a:lstStyle>
          <a:p/>
        </p:txBody>
      </p:sp>
      <p:sp>
        <p:nvSpPr>
          <p:cNvPr id="301" name="Shape 301"/>
          <p:cNvSpPr txBox="1"/>
          <p:nvPr>
            <p:ph idx="4" type="body"/>
          </p:nvPr>
        </p:nvSpPr>
        <p:spPr>
          <a:xfrm>
            <a:off x="4645025" y="1631156"/>
            <a:ext cx="4041900" cy="2963400"/>
          </a:xfrm>
          <a:prstGeom prst="rect">
            <a:avLst/>
          </a:prstGeom>
          <a:noFill/>
          <a:ln>
            <a:noFill/>
          </a:ln>
        </p:spPr>
        <p:txBody>
          <a:bodyPr anchorCtr="0" anchor="t" bIns="91425" lIns="91425" rIns="91425" tIns="91425"/>
          <a:lstStyle>
            <a:lvl1pPr indent="-190500" lvl="0" marL="342900" marR="0" rtl="0" algn="l">
              <a:spcBef>
                <a:spcPts val="480"/>
              </a:spcBef>
              <a:spcAft>
                <a:spcPts val="0"/>
              </a:spcAft>
              <a:buClr>
                <a:schemeClr val="dk1"/>
              </a:buClr>
              <a:buSzPct val="100000"/>
              <a:buFont typeface="Arial"/>
              <a:buChar char="•"/>
              <a:defRPr b="0" i="0" sz="2400" u="none" cap="none" strike="noStrike">
                <a:solidFill>
                  <a:schemeClr val="dk1"/>
                </a:solidFill>
                <a:latin typeface="Arial"/>
                <a:ea typeface="Arial"/>
                <a:cs typeface="Arial"/>
                <a:sym typeface="Arial"/>
              </a:defRPr>
            </a:lvl1pPr>
            <a:lvl2pPr indent="-158750" lvl="1" marL="742950" marR="0" rtl="0" algn="l">
              <a:spcBef>
                <a:spcPts val="400"/>
              </a:spcBef>
              <a:spcAft>
                <a:spcPts val="0"/>
              </a:spcAft>
              <a:buClr>
                <a:schemeClr val="dk1"/>
              </a:buClr>
              <a:buSzPct val="100000"/>
              <a:buFont typeface="Arial"/>
              <a:buChar char="–"/>
              <a:defRPr b="0" i="0" sz="2000" u="none" cap="none" strike="noStrike">
                <a:solidFill>
                  <a:schemeClr val="dk1"/>
                </a:solidFill>
                <a:latin typeface="Arial"/>
                <a:ea typeface="Arial"/>
                <a:cs typeface="Arial"/>
                <a:sym typeface="Arial"/>
              </a:defRPr>
            </a:lvl2pPr>
            <a:lvl3pPr indent="-114300" lvl="2" marL="1143000" marR="0" rtl="0" algn="l">
              <a:spcBef>
                <a:spcPts val="360"/>
              </a:spcBef>
              <a:spcAft>
                <a:spcPts val="0"/>
              </a:spcAft>
              <a:buClr>
                <a:schemeClr val="dk1"/>
              </a:buClr>
              <a:buSzPct val="100000"/>
              <a:buFont typeface="Arial"/>
              <a:buChar char="•"/>
              <a:defRPr b="0" i="0" sz="1800" u="none" cap="none" strike="noStrike">
                <a:solidFill>
                  <a:schemeClr val="dk1"/>
                </a:solidFill>
                <a:latin typeface="Arial"/>
                <a:ea typeface="Arial"/>
                <a:cs typeface="Arial"/>
                <a:sym typeface="Arial"/>
              </a:defRPr>
            </a:lvl3pPr>
            <a:lvl4pPr indent="-127000" lvl="3" marL="1600200" marR="0" rtl="0" algn="l">
              <a:spcBef>
                <a:spcPts val="320"/>
              </a:spcBef>
              <a:spcAft>
                <a:spcPts val="0"/>
              </a:spcAft>
              <a:buClr>
                <a:schemeClr val="dk1"/>
              </a:buClr>
              <a:buSzPct val="100000"/>
              <a:buFont typeface="Arial"/>
              <a:buChar char="–"/>
              <a:defRPr b="0" i="0" sz="1600" u="none" cap="none" strike="noStrike">
                <a:solidFill>
                  <a:schemeClr val="dk1"/>
                </a:solidFill>
                <a:latin typeface="Arial"/>
                <a:ea typeface="Arial"/>
                <a:cs typeface="Arial"/>
                <a:sym typeface="Arial"/>
              </a:defRPr>
            </a:lvl4pPr>
            <a:lvl5pPr indent="-127000" lvl="4" marL="2057400" marR="0" rtl="0" algn="l">
              <a:spcBef>
                <a:spcPts val="320"/>
              </a:spcBef>
              <a:spcAft>
                <a:spcPts val="0"/>
              </a:spcAft>
              <a:buClr>
                <a:schemeClr val="dk1"/>
              </a:buClr>
              <a:buSzPct val="100000"/>
              <a:buFont typeface="Arial"/>
              <a:buChar char="»"/>
              <a:defRPr b="0" i="0" sz="1600" u="none" cap="none" strike="noStrike">
                <a:solidFill>
                  <a:schemeClr val="dk1"/>
                </a:solidFill>
                <a:latin typeface="Arial"/>
                <a:ea typeface="Arial"/>
                <a:cs typeface="Arial"/>
                <a:sym typeface="Arial"/>
              </a:defRPr>
            </a:lvl5pPr>
            <a:lvl6pPr indent="-127000" lvl="5" marL="2514600" marR="0" rtl="0" algn="l">
              <a:spcBef>
                <a:spcPts val="320"/>
              </a:spcBef>
              <a:spcAft>
                <a:spcPts val="0"/>
              </a:spcAft>
              <a:buClr>
                <a:schemeClr val="dk1"/>
              </a:buClr>
              <a:buSzPct val="100000"/>
              <a:buFont typeface="Arial"/>
              <a:buChar char="»"/>
              <a:defRPr b="0" i="0" sz="1600" u="none" cap="none" strike="noStrike">
                <a:solidFill>
                  <a:schemeClr val="dk1"/>
                </a:solidFill>
                <a:latin typeface="Arial"/>
                <a:ea typeface="Arial"/>
                <a:cs typeface="Arial"/>
                <a:sym typeface="Arial"/>
              </a:defRPr>
            </a:lvl6pPr>
            <a:lvl7pPr indent="-127000" lvl="6" marL="2971800" marR="0" rtl="0" algn="l">
              <a:spcBef>
                <a:spcPts val="320"/>
              </a:spcBef>
              <a:spcAft>
                <a:spcPts val="0"/>
              </a:spcAft>
              <a:buClr>
                <a:schemeClr val="dk1"/>
              </a:buClr>
              <a:buSzPct val="100000"/>
              <a:buFont typeface="Arial"/>
              <a:buChar char="»"/>
              <a:defRPr b="0" i="0" sz="1600" u="none" cap="none" strike="noStrike">
                <a:solidFill>
                  <a:schemeClr val="dk1"/>
                </a:solidFill>
                <a:latin typeface="Arial"/>
                <a:ea typeface="Arial"/>
                <a:cs typeface="Arial"/>
                <a:sym typeface="Arial"/>
              </a:defRPr>
            </a:lvl7pPr>
            <a:lvl8pPr indent="-127000" lvl="7" marL="3429000" marR="0" rtl="0" algn="l">
              <a:spcBef>
                <a:spcPts val="320"/>
              </a:spcBef>
              <a:spcAft>
                <a:spcPts val="0"/>
              </a:spcAft>
              <a:buClr>
                <a:schemeClr val="dk1"/>
              </a:buClr>
              <a:buSzPct val="100000"/>
              <a:buFont typeface="Arial"/>
              <a:buChar char="»"/>
              <a:defRPr b="0" i="0" sz="1600" u="none" cap="none" strike="noStrike">
                <a:solidFill>
                  <a:schemeClr val="dk1"/>
                </a:solidFill>
                <a:latin typeface="Arial"/>
                <a:ea typeface="Arial"/>
                <a:cs typeface="Arial"/>
                <a:sym typeface="Arial"/>
              </a:defRPr>
            </a:lvl8pPr>
            <a:lvl9pPr indent="-127000" lvl="8" marL="3886200" marR="0" rtl="0" algn="l">
              <a:spcBef>
                <a:spcPts val="320"/>
              </a:spcBef>
              <a:spcAft>
                <a:spcPts val="0"/>
              </a:spcAft>
              <a:buClr>
                <a:schemeClr val="dk1"/>
              </a:buClr>
              <a:buSzPct val="100000"/>
              <a:buFont typeface="Arial"/>
              <a:buChar char="»"/>
              <a:defRPr b="0" i="0" sz="1600" u="none" cap="none" strike="noStrike">
                <a:solidFill>
                  <a:schemeClr val="dk1"/>
                </a:solidFill>
                <a:latin typeface="Arial"/>
                <a:ea typeface="Arial"/>
                <a:cs typeface="Arial"/>
                <a:sym typeface="Arial"/>
              </a:defRPr>
            </a:lvl9pPr>
          </a:lstStyle>
          <a:p/>
        </p:txBody>
      </p:sp>
      <p:sp>
        <p:nvSpPr>
          <p:cNvPr id="302" name="Shape 302"/>
          <p:cNvSpPr txBox="1"/>
          <p:nvPr>
            <p:ph idx="10" type="dt"/>
          </p:nvPr>
        </p:nvSpPr>
        <p:spPr>
          <a:xfrm>
            <a:off x="457200" y="4683918"/>
            <a:ext cx="2133600" cy="357000"/>
          </a:xfrm>
          <a:prstGeom prst="rect">
            <a:avLst/>
          </a:prstGeom>
          <a:noFill/>
          <a:ln>
            <a:noFill/>
          </a:ln>
        </p:spPr>
        <p:txBody>
          <a:bodyPr anchorCtr="0" anchor="t" bIns="91425" lIns="91425" rIns="91425" tIns="91425"/>
          <a:lstStyle>
            <a:lvl1pPr indent="0" lvl="0" marL="0" marR="0" rtl="0" algn="l">
              <a:spcBef>
                <a:spcPts val="0"/>
              </a:spcBef>
              <a:spcAft>
                <a:spcPts val="0"/>
              </a:spcAft>
              <a:buNone/>
              <a:defRPr sz="1400">
                <a:solidFill>
                  <a:schemeClr val="dk1"/>
                </a:solidFill>
                <a:latin typeface="Arial"/>
                <a:ea typeface="Arial"/>
                <a:cs typeface="Arial"/>
                <a:sym typeface="Arial"/>
              </a:defRPr>
            </a:lvl1pPr>
            <a:lvl2pPr indent="0" lvl="1" marL="457200" marR="0" rtl="0" algn="l">
              <a:spcBef>
                <a:spcPts val="0"/>
              </a:spcBef>
              <a:spcAft>
                <a:spcPts val="0"/>
              </a:spcAft>
              <a:buNone/>
              <a:defRPr b="0" i="0" sz="3600" u="none" cap="none" strike="noStrike">
                <a:solidFill>
                  <a:schemeClr val="lt1"/>
                </a:solidFill>
                <a:latin typeface="Arial"/>
                <a:ea typeface="Arial"/>
                <a:cs typeface="Arial"/>
                <a:sym typeface="Arial"/>
              </a:defRPr>
            </a:lvl2pPr>
            <a:lvl3pPr indent="0" lvl="2" marL="914400" marR="0" rtl="0" algn="l">
              <a:spcBef>
                <a:spcPts val="0"/>
              </a:spcBef>
              <a:spcAft>
                <a:spcPts val="0"/>
              </a:spcAft>
              <a:buNone/>
              <a:defRPr b="0" i="0" sz="3600" u="none" cap="none" strike="noStrike">
                <a:solidFill>
                  <a:schemeClr val="lt1"/>
                </a:solidFill>
                <a:latin typeface="Arial"/>
                <a:ea typeface="Arial"/>
                <a:cs typeface="Arial"/>
                <a:sym typeface="Arial"/>
              </a:defRPr>
            </a:lvl3pPr>
            <a:lvl4pPr indent="0" lvl="3" marL="1371600" marR="0" rtl="0" algn="l">
              <a:spcBef>
                <a:spcPts val="0"/>
              </a:spcBef>
              <a:spcAft>
                <a:spcPts val="0"/>
              </a:spcAft>
              <a:buNone/>
              <a:defRPr b="0" i="0" sz="3600" u="none" cap="none" strike="noStrike">
                <a:solidFill>
                  <a:schemeClr val="lt1"/>
                </a:solidFill>
                <a:latin typeface="Arial"/>
                <a:ea typeface="Arial"/>
                <a:cs typeface="Arial"/>
                <a:sym typeface="Arial"/>
              </a:defRPr>
            </a:lvl4pPr>
            <a:lvl5pPr indent="0" lvl="4" marL="1828800" marR="0" rtl="0" algn="l">
              <a:spcBef>
                <a:spcPts val="0"/>
              </a:spcBef>
              <a:spcAft>
                <a:spcPts val="0"/>
              </a:spcAft>
              <a:buNone/>
              <a:defRPr b="0" i="0" sz="3600" u="none" cap="none" strike="noStrike">
                <a:solidFill>
                  <a:schemeClr val="lt1"/>
                </a:solidFill>
                <a:latin typeface="Arial"/>
                <a:ea typeface="Arial"/>
                <a:cs typeface="Arial"/>
                <a:sym typeface="Arial"/>
              </a:defRPr>
            </a:lvl5pPr>
            <a:lvl6pPr indent="0" lvl="5" marL="2286000" marR="0" rtl="0" algn="l">
              <a:spcBef>
                <a:spcPts val="0"/>
              </a:spcBef>
              <a:buNone/>
              <a:defRPr b="0" i="0" sz="3600" u="none" cap="none" strike="noStrike">
                <a:solidFill>
                  <a:schemeClr val="lt1"/>
                </a:solidFill>
                <a:latin typeface="Arial"/>
                <a:ea typeface="Arial"/>
                <a:cs typeface="Arial"/>
                <a:sym typeface="Arial"/>
              </a:defRPr>
            </a:lvl6pPr>
            <a:lvl7pPr indent="0" lvl="6" marL="2743200" marR="0" rtl="0" algn="l">
              <a:spcBef>
                <a:spcPts val="0"/>
              </a:spcBef>
              <a:buNone/>
              <a:defRPr b="0" i="0" sz="3600" u="none" cap="none" strike="noStrike">
                <a:solidFill>
                  <a:schemeClr val="lt1"/>
                </a:solidFill>
                <a:latin typeface="Arial"/>
                <a:ea typeface="Arial"/>
                <a:cs typeface="Arial"/>
                <a:sym typeface="Arial"/>
              </a:defRPr>
            </a:lvl7pPr>
            <a:lvl8pPr indent="0" lvl="7" marL="3200400" marR="0" rtl="0" algn="l">
              <a:spcBef>
                <a:spcPts val="0"/>
              </a:spcBef>
              <a:buNone/>
              <a:defRPr b="0" i="0" sz="3600" u="none" cap="none" strike="noStrike">
                <a:solidFill>
                  <a:schemeClr val="lt1"/>
                </a:solidFill>
                <a:latin typeface="Arial"/>
                <a:ea typeface="Arial"/>
                <a:cs typeface="Arial"/>
                <a:sym typeface="Arial"/>
              </a:defRPr>
            </a:lvl8pPr>
            <a:lvl9pPr indent="0" lvl="8" marL="3657600" marR="0" rtl="0" algn="l">
              <a:spcBef>
                <a:spcPts val="0"/>
              </a:spcBef>
              <a:buNone/>
              <a:defRPr b="0" i="0" sz="3600" u="none" cap="none" strike="noStrike">
                <a:solidFill>
                  <a:schemeClr val="lt1"/>
                </a:solidFill>
                <a:latin typeface="Arial"/>
                <a:ea typeface="Arial"/>
                <a:cs typeface="Arial"/>
                <a:sym typeface="Arial"/>
              </a:defRPr>
            </a:lvl9pPr>
          </a:lstStyle>
          <a:p/>
        </p:txBody>
      </p:sp>
      <p:sp>
        <p:nvSpPr>
          <p:cNvPr id="303" name="Shape 303"/>
          <p:cNvSpPr txBox="1"/>
          <p:nvPr>
            <p:ph idx="11" type="ftr"/>
          </p:nvPr>
        </p:nvSpPr>
        <p:spPr>
          <a:xfrm>
            <a:off x="3124200" y="4683918"/>
            <a:ext cx="2895600" cy="357000"/>
          </a:xfrm>
          <a:prstGeom prst="rect">
            <a:avLst/>
          </a:prstGeom>
          <a:noFill/>
          <a:ln>
            <a:noFill/>
          </a:ln>
        </p:spPr>
        <p:txBody>
          <a:bodyPr anchorCtr="0" anchor="t" bIns="91425" lIns="91425" rIns="91425" tIns="91425"/>
          <a:lstStyle>
            <a:lvl1pPr indent="0" lvl="0" marL="0" marR="0" rtl="0" algn="ctr">
              <a:spcBef>
                <a:spcPts val="0"/>
              </a:spcBef>
              <a:spcAft>
                <a:spcPts val="0"/>
              </a:spcAft>
              <a:buNone/>
              <a:defRPr sz="1400">
                <a:solidFill>
                  <a:schemeClr val="dk1"/>
                </a:solidFill>
                <a:latin typeface="Arial"/>
                <a:ea typeface="Arial"/>
                <a:cs typeface="Arial"/>
                <a:sym typeface="Arial"/>
              </a:defRPr>
            </a:lvl1pPr>
            <a:lvl2pPr indent="0" lvl="1" marL="457200" marR="0" rtl="0" algn="l">
              <a:spcBef>
                <a:spcPts val="0"/>
              </a:spcBef>
              <a:spcAft>
                <a:spcPts val="0"/>
              </a:spcAft>
              <a:buNone/>
              <a:defRPr b="0" i="0" sz="3600" u="none" cap="none" strike="noStrike">
                <a:solidFill>
                  <a:schemeClr val="lt1"/>
                </a:solidFill>
                <a:latin typeface="Arial"/>
                <a:ea typeface="Arial"/>
                <a:cs typeface="Arial"/>
                <a:sym typeface="Arial"/>
              </a:defRPr>
            </a:lvl2pPr>
            <a:lvl3pPr indent="0" lvl="2" marL="914400" marR="0" rtl="0" algn="l">
              <a:spcBef>
                <a:spcPts val="0"/>
              </a:spcBef>
              <a:spcAft>
                <a:spcPts val="0"/>
              </a:spcAft>
              <a:buNone/>
              <a:defRPr b="0" i="0" sz="3600" u="none" cap="none" strike="noStrike">
                <a:solidFill>
                  <a:schemeClr val="lt1"/>
                </a:solidFill>
                <a:latin typeface="Arial"/>
                <a:ea typeface="Arial"/>
                <a:cs typeface="Arial"/>
                <a:sym typeface="Arial"/>
              </a:defRPr>
            </a:lvl3pPr>
            <a:lvl4pPr indent="0" lvl="3" marL="1371600" marR="0" rtl="0" algn="l">
              <a:spcBef>
                <a:spcPts val="0"/>
              </a:spcBef>
              <a:spcAft>
                <a:spcPts val="0"/>
              </a:spcAft>
              <a:buNone/>
              <a:defRPr b="0" i="0" sz="3600" u="none" cap="none" strike="noStrike">
                <a:solidFill>
                  <a:schemeClr val="lt1"/>
                </a:solidFill>
                <a:latin typeface="Arial"/>
                <a:ea typeface="Arial"/>
                <a:cs typeface="Arial"/>
                <a:sym typeface="Arial"/>
              </a:defRPr>
            </a:lvl4pPr>
            <a:lvl5pPr indent="0" lvl="4" marL="1828800" marR="0" rtl="0" algn="l">
              <a:spcBef>
                <a:spcPts val="0"/>
              </a:spcBef>
              <a:spcAft>
                <a:spcPts val="0"/>
              </a:spcAft>
              <a:buNone/>
              <a:defRPr b="0" i="0" sz="3600" u="none" cap="none" strike="noStrike">
                <a:solidFill>
                  <a:schemeClr val="lt1"/>
                </a:solidFill>
                <a:latin typeface="Arial"/>
                <a:ea typeface="Arial"/>
                <a:cs typeface="Arial"/>
                <a:sym typeface="Arial"/>
              </a:defRPr>
            </a:lvl5pPr>
            <a:lvl6pPr indent="0" lvl="5" marL="2286000" marR="0" rtl="0" algn="l">
              <a:spcBef>
                <a:spcPts val="0"/>
              </a:spcBef>
              <a:buNone/>
              <a:defRPr b="0" i="0" sz="3600" u="none" cap="none" strike="noStrike">
                <a:solidFill>
                  <a:schemeClr val="lt1"/>
                </a:solidFill>
                <a:latin typeface="Arial"/>
                <a:ea typeface="Arial"/>
                <a:cs typeface="Arial"/>
                <a:sym typeface="Arial"/>
              </a:defRPr>
            </a:lvl6pPr>
            <a:lvl7pPr indent="0" lvl="6" marL="2743200" marR="0" rtl="0" algn="l">
              <a:spcBef>
                <a:spcPts val="0"/>
              </a:spcBef>
              <a:buNone/>
              <a:defRPr b="0" i="0" sz="3600" u="none" cap="none" strike="noStrike">
                <a:solidFill>
                  <a:schemeClr val="lt1"/>
                </a:solidFill>
                <a:latin typeface="Arial"/>
                <a:ea typeface="Arial"/>
                <a:cs typeface="Arial"/>
                <a:sym typeface="Arial"/>
              </a:defRPr>
            </a:lvl7pPr>
            <a:lvl8pPr indent="0" lvl="7" marL="3200400" marR="0" rtl="0" algn="l">
              <a:spcBef>
                <a:spcPts val="0"/>
              </a:spcBef>
              <a:buNone/>
              <a:defRPr b="0" i="0" sz="3600" u="none" cap="none" strike="noStrike">
                <a:solidFill>
                  <a:schemeClr val="lt1"/>
                </a:solidFill>
                <a:latin typeface="Arial"/>
                <a:ea typeface="Arial"/>
                <a:cs typeface="Arial"/>
                <a:sym typeface="Arial"/>
              </a:defRPr>
            </a:lvl8pPr>
            <a:lvl9pPr indent="0" lvl="8" marL="3657600" marR="0" rtl="0" algn="l">
              <a:spcBef>
                <a:spcPts val="0"/>
              </a:spcBef>
              <a:buNone/>
              <a:defRPr b="0" i="0" sz="3600" u="none" cap="none" strike="noStrike">
                <a:solidFill>
                  <a:schemeClr val="lt1"/>
                </a:solidFill>
                <a:latin typeface="Arial"/>
                <a:ea typeface="Arial"/>
                <a:cs typeface="Arial"/>
                <a:sym typeface="Arial"/>
              </a:defRPr>
            </a:lvl9pPr>
          </a:lstStyle>
          <a:p/>
        </p:txBody>
      </p:sp>
      <p:sp>
        <p:nvSpPr>
          <p:cNvPr id="304" name="Shape 304"/>
          <p:cNvSpPr txBox="1"/>
          <p:nvPr>
            <p:ph idx="12" type="sldNum"/>
          </p:nvPr>
        </p:nvSpPr>
        <p:spPr>
          <a:xfrm>
            <a:off x="6553200" y="4683918"/>
            <a:ext cx="2133600" cy="357000"/>
          </a:xfrm>
          <a:prstGeom prst="rect">
            <a:avLst/>
          </a:prstGeom>
          <a:noFill/>
          <a:ln>
            <a:noFill/>
          </a:ln>
        </p:spPr>
        <p:txBody>
          <a:bodyPr anchorCtr="0" anchor="t" bIns="45700" lIns="91425" rIns="91425" tIns="45700">
            <a:noAutofit/>
          </a:bodyPr>
          <a:lstStyle/>
          <a:p>
            <a:pPr indent="0" lvl="0" marL="0" marR="0" rtl="0" algn="r">
              <a:spcBef>
                <a:spcPts val="0"/>
              </a:spcBef>
              <a:spcAft>
                <a:spcPts val="0"/>
              </a:spcAft>
              <a:buSzPct val="25000"/>
              <a:buNone/>
            </a:pPr>
            <a:fld id="{00000000-1234-1234-1234-123412341234}" type="slidenum">
              <a:rPr lang="nl-NL" sz="1400">
                <a:solidFill>
                  <a:schemeClr val="dk1"/>
                </a:solidFill>
                <a:latin typeface="Arial"/>
                <a:ea typeface="Arial"/>
                <a:cs typeface="Arial"/>
                <a:sym typeface="Arial"/>
              </a:rPr>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TxTwoObj">
  <p:cSld name="Vergelijking">
    <p:spTree>
      <p:nvGrpSpPr>
        <p:cNvPr id="40" name="Shape 40"/>
        <p:cNvGrpSpPr/>
        <p:nvPr/>
      </p:nvGrpSpPr>
      <p:grpSpPr>
        <a:xfrm>
          <a:off x="0" y="0"/>
          <a:ext cx="0" cy="0"/>
          <a:chOff x="0" y="0"/>
          <a:chExt cx="0" cy="0"/>
        </a:xfrm>
      </p:grpSpPr>
      <p:sp>
        <p:nvSpPr>
          <p:cNvPr id="41" name="Shape 41"/>
          <p:cNvSpPr txBox="1"/>
          <p:nvPr>
            <p:ph type="title"/>
          </p:nvPr>
        </p:nvSpPr>
        <p:spPr>
          <a:xfrm>
            <a:off x="457200" y="205979"/>
            <a:ext cx="8229600" cy="857250"/>
          </a:xfrm>
          <a:prstGeom prst="rect">
            <a:avLst/>
          </a:prstGeom>
          <a:noFill/>
          <a:ln>
            <a:noFill/>
          </a:ln>
        </p:spPr>
        <p:txBody>
          <a:bodyPr anchorCtr="0" anchor="ctr" bIns="91425" lIns="91425" rIns="91425" tIns="91425"/>
          <a:lstStyle>
            <a:lvl1pPr indent="0" lvl="0" marL="0" marR="0" rtl="0" algn="ctr">
              <a:spcBef>
                <a:spcPts val="0"/>
              </a:spcBef>
              <a:buClr>
                <a:schemeClr val="dk1"/>
              </a:buClr>
              <a:buFont typeface="Calibri"/>
              <a:buNone/>
              <a:defRPr b="0" i="0" sz="4400" u="none" cap="none" strike="noStrike">
                <a:solidFill>
                  <a:schemeClr val="dk1"/>
                </a:solidFill>
                <a:latin typeface="Calibri"/>
                <a:ea typeface="Calibri"/>
                <a:cs typeface="Calibri"/>
                <a:sym typeface="Calibri"/>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42" name="Shape 42"/>
          <p:cNvSpPr txBox="1"/>
          <p:nvPr>
            <p:ph idx="1" type="body"/>
          </p:nvPr>
        </p:nvSpPr>
        <p:spPr>
          <a:xfrm>
            <a:off x="457200" y="1151334"/>
            <a:ext cx="4040187" cy="479821"/>
          </a:xfrm>
          <a:prstGeom prst="rect">
            <a:avLst/>
          </a:prstGeom>
          <a:noFill/>
          <a:ln>
            <a:noFill/>
          </a:ln>
        </p:spPr>
        <p:txBody>
          <a:bodyPr anchorCtr="0" anchor="b" bIns="91425" lIns="91425" rIns="91425" tIns="91425"/>
          <a:lstStyle>
            <a:lvl1pPr indent="0" lvl="0" marL="0" marR="0" rtl="0" algn="l">
              <a:spcBef>
                <a:spcPts val="480"/>
              </a:spcBef>
              <a:buClr>
                <a:schemeClr val="dk1"/>
              </a:buClr>
              <a:buFont typeface="Arial"/>
              <a:buNone/>
              <a:defRPr b="1" i="0" sz="2400" u="none" cap="none" strike="noStrike">
                <a:solidFill>
                  <a:schemeClr val="dk1"/>
                </a:solidFill>
                <a:latin typeface="Calibri"/>
                <a:ea typeface="Calibri"/>
                <a:cs typeface="Calibri"/>
                <a:sym typeface="Calibri"/>
              </a:defRPr>
            </a:lvl1pPr>
            <a:lvl2pPr indent="0" lvl="1" marL="457200" marR="0" rtl="0" algn="l">
              <a:spcBef>
                <a:spcPts val="400"/>
              </a:spcBef>
              <a:buClr>
                <a:schemeClr val="dk1"/>
              </a:buClr>
              <a:buFont typeface="Arial"/>
              <a:buNone/>
              <a:defRPr b="1" i="0" sz="2000" u="none" cap="none" strike="noStrike">
                <a:solidFill>
                  <a:schemeClr val="dk1"/>
                </a:solidFill>
                <a:latin typeface="Calibri"/>
                <a:ea typeface="Calibri"/>
                <a:cs typeface="Calibri"/>
                <a:sym typeface="Calibri"/>
              </a:defRPr>
            </a:lvl2pPr>
            <a:lvl3pPr indent="0" lvl="2" marL="914400" marR="0" rtl="0" algn="l">
              <a:spcBef>
                <a:spcPts val="360"/>
              </a:spcBef>
              <a:buClr>
                <a:schemeClr val="dk1"/>
              </a:buClr>
              <a:buFont typeface="Arial"/>
              <a:buNone/>
              <a:defRPr b="1" i="0" sz="1800" u="none" cap="none" strike="noStrike">
                <a:solidFill>
                  <a:schemeClr val="dk1"/>
                </a:solidFill>
                <a:latin typeface="Calibri"/>
                <a:ea typeface="Calibri"/>
                <a:cs typeface="Calibri"/>
                <a:sym typeface="Calibri"/>
              </a:defRPr>
            </a:lvl3pPr>
            <a:lvl4pPr indent="0" lvl="3" marL="1371600" marR="0" rtl="0" algn="l">
              <a:spcBef>
                <a:spcPts val="320"/>
              </a:spcBef>
              <a:buClr>
                <a:schemeClr val="dk1"/>
              </a:buClr>
              <a:buFont typeface="Arial"/>
              <a:buNone/>
              <a:defRPr b="1" i="0" sz="1600" u="none" cap="none" strike="noStrike">
                <a:solidFill>
                  <a:schemeClr val="dk1"/>
                </a:solidFill>
                <a:latin typeface="Calibri"/>
                <a:ea typeface="Calibri"/>
                <a:cs typeface="Calibri"/>
                <a:sym typeface="Calibri"/>
              </a:defRPr>
            </a:lvl4pPr>
            <a:lvl5pPr indent="0" lvl="4" marL="1828800" marR="0" rtl="0" algn="l">
              <a:spcBef>
                <a:spcPts val="320"/>
              </a:spcBef>
              <a:buClr>
                <a:schemeClr val="dk1"/>
              </a:buClr>
              <a:buFont typeface="Arial"/>
              <a:buNone/>
              <a:defRPr b="1" i="0" sz="1600" u="none" cap="none" strike="noStrike">
                <a:solidFill>
                  <a:schemeClr val="dk1"/>
                </a:solidFill>
                <a:latin typeface="Calibri"/>
                <a:ea typeface="Calibri"/>
                <a:cs typeface="Calibri"/>
                <a:sym typeface="Calibri"/>
              </a:defRPr>
            </a:lvl5pPr>
            <a:lvl6pPr indent="0" lvl="5" marL="2286000" marR="0" rtl="0" algn="l">
              <a:spcBef>
                <a:spcPts val="320"/>
              </a:spcBef>
              <a:buClr>
                <a:schemeClr val="dk1"/>
              </a:buClr>
              <a:buFont typeface="Arial"/>
              <a:buNone/>
              <a:defRPr b="1" i="0" sz="1600" u="none" cap="none" strike="noStrike">
                <a:solidFill>
                  <a:schemeClr val="dk1"/>
                </a:solidFill>
                <a:latin typeface="Calibri"/>
                <a:ea typeface="Calibri"/>
                <a:cs typeface="Calibri"/>
                <a:sym typeface="Calibri"/>
              </a:defRPr>
            </a:lvl6pPr>
            <a:lvl7pPr indent="0" lvl="6" marL="2743200" marR="0" rtl="0" algn="l">
              <a:spcBef>
                <a:spcPts val="320"/>
              </a:spcBef>
              <a:buClr>
                <a:schemeClr val="dk1"/>
              </a:buClr>
              <a:buFont typeface="Arial"/>
              <a:buNone/>
              <a:defRPr b="1" i="0" sz="1600" u="none" cap="none" strike="noStrike">
                <a:solidFill>
                  <a:schemeClr val="dk1"/>
                </a:solidFill>
                <a:latin typeface="Calibri"/>
                <a:ea typeface="Calibri"/>
                <a:cs typeface="Calibri"/>
                <a:sym typeface="Calibri"/>
              </a:defRPr>
            </a:lvl7pPr>
            <a:lvl8pPr indent="0" lvl="7" marL="3200400" marR="0" rtl="0" algn="l">
              <a:spcBef>
                <a:spcPts val="320"/>
              </a:spcBef>
              <a:buClr>
                <a:schemeClr val="dk1"/>
              </a:buClr>
              <a:buFont typeface="Arial"/>
              <a:buNone/>
              <a:defRPr b="1" i="0" sz="1600" u="none" cap="none" strike="noStrike">
                <a:solidFill>
                  <a:schemeClr val="dk1"/>
                </a:solidFill>
                <a:latin typeface="Calibri"/>
                <a:ea typeface="Calibri"/>
                <a:cs typeface="Calibri"/>
                <a:sym typeface="Calibri"/>
              </a:defRPr>
            </a:lvl8pPr>
            <a:lvl9pPr indent="0" lvl="8" marL="3657600" marR="0" rtl="0" algn="l">
              <a:spcBef>
                <a:spcPts val="320"/>
              </a:spcBef>
              <a:buClr>
                <a:schemeClr val="dk1"/>
              </a:buClr>
              <a:buFont typeface="Arial"/>
              <a:buNone/>
              <a:defRPr b="1" i="0" sz="1600" u="none" cap="none" strike="noStrike">
                <a:solidFill>
                  <a:schemeClr val="dk1"/>
                </a:solidFill>
                <a:latin typeface="Calibri"/>
                <a:ea typeface="Calibri"/>
                <a:cs typeface="Calibri"/>
                <a:sym typeface="Calibri"/>
              </a:defRPr>
            </a:lvl9pPr>
          </a:lstStyle>
          <a:p/>
        </p:txBody>
      </p:sp>
      <p:sp>
        <p:nvSpPr>
          <p:cNvPr id="43" name="Shape 43"/>
          <p:cNvSpPr txBox="1"/>
          <p:nvPr>
            <p:ph idx="2" type="body"/>
          </p:nvPr>
        </p:nvSpPr>
        <p:spPr>
          <a:xfrm>
            <a:off x="457200" y="1631155"/>
            <a:ext cx="4040187" cy="2963465"/>
          </a:xfrm>
          <a:prstGeom prst="rect">
            <a:avLst/>
          </a:prstGeom>
          <a:noFill/>
          <a:ln>
            <a:noFill/>
          </a:ln>
        </p:spPr>
        <p:txBody>
          <a:bodyPr anchorCtr="0" anchor="t" bIns="91425" lIns="91425" rIns="91425" tIns="91425"/>
          <a:lstStyle>
            <a:lvl1pPr indent="-190500" lvl="0" marL="342900" marR="0" rtl="0" algn="l">
              <a:spcBef>
                <a:spcPts val="480"/>
              </a:spcBef>
              <a:buClr>
                <a:schemeClr val="dk1"/>
              </a:buClr>
              <a:buSzPct val="100000"/>
              <a:buFont typeface="Arial"/>
              <a:buChar char="•"/>
              <a:defRPr b="0" i="0" sz="2400" u="none" cap="none" strike="noStrike">
                <a:solidFill>
                  <a:schemeClr val="dk1"/>
                </a:solidFill>
                <a:latin typeface="Calibri"/>
                <a:ea typeface="Calibri"/>
                <a:cs typeface="Calibri"/>
                <a:sym typeface="Calibri"/>
              </a:defRPr>
            </a:lvl1pPr>
            <a:lvl2pPr indent="-158750" lvl="1" marL="74295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2pPr>
            <a:lvl3pPr indent="-114300" lvl="2" marL="1143000" marR="0" rtl="0" algn="l">
              <a:spcBef>
                <a:spcPts val="360"/>
              </a:spcBef>
              <a:buClr>
                <a:schemeClr val="dk1"/>
              </a:buClr>
              <a:buSzPct val="100000"/>
              <a:buFont typeface="Arial"/>
              <a:buChar char="•"/>
              <a:defRPr b="0" i="0" sz="1800" u="none" cap="none" strike="noStrike">
                <a:solidFill>
                  <a:schemeClr val="dk1"/>
                </a:solidFill>
                <a:latin typeface="Calibri"/>
                <a:ea typeface="Calibri"/>
                <a:cs typeface="Calibri"/>
                <a:sym typeface="Calibri"/>
              </a:defRPr>
            </a:lvl3pPr>
            <a:lvl4pPr indent="-127000" lvl="3" marL="1600200" marR="0" rtl="0" algn="l">
              <a:spcBef>
                <a:spcPts val="320"/>
              </a:spcBef>
              <a:buClr>
                <a:schemeClr val="dk1"/>
              </a:buClr>
              <a:buSzPct val="100000"/>
              <a:buFont typeface="Arial"/>
              <a:buChar char="–"/>
              <a:defRPr b="0" i="0" sz="1600" u="none" cap="none" strike="noStrike">
                <a:solidFill>
                  <a:schemeClr val="dk1"/>
                </a:solidFill>
                <a:latin typeface="Calibri"/>
                <a:ea typeface="Calibri"/>
                <a:cs typeface="Calibri"/>
                <a:sym typeface="Calibri"/>
              </a:defRPr>
            </a:lvl4pPr>
            <a:lvl5pPr indent="-127000" lvl="4" marL="2057400" marR="0" rtl="0" algn="l">
              <a:spcBef>
                <a:spcPts val="320"/>
              </a:spcBef>
              <a:buClr>
                <a:schemeClr val="dk1"/>
              </a:buClr>
              <a:buSzPct val="100000"/>
              <a:buFont typeface="Arial"/>
              <a:buChar char="»"/>
              <a:defRPr b="0" i="0" sz="1600" u="none" cap="none" strike="noStrike">
                <a:solidFill>
                  <a:schemeClr val="dk1"/>
                </a:solidFill>
                <a:latin typeface="Calibri"/>
                <a:ea typeface="Calibri"/>
                <a:cs typeface="Calibri"/>
                <a:sym typeface="Calibri"/>
              </a:defRPr>
            </a:lvl5pPr>
            <a:lvl6pPr indent="-127000" lvl="5" marL="2514600" marR="0" rtl="0" algn="l">
              <a:spcBef>
                <a:spcPts val="320"/>
              </a:spcBef>
              <a:buClr>
                <a:schemeClr val="dk1"/>
              </a:buClr>
              <a:buSzPct val="100000"/>
              <a:buFont typeface="Arial"/>
              <a:buChar char="•"/>
              <a:defRPr b="0" i="0" sz="1600" u="none" cap="none" strike="noStrike">
                <a:solidFill>
                  <a:schemeClr val="dk1"/>
                </a:solidFill>
                <a:latin typeface="Calibri"/>
                <a:ea typeface="Calibri"/>
                <a:cs typeface="Calibri"/>
                <a:sym typeface="Calibri"/>
              </a:defRPr>
            </a:lvl6pPr>
            <a:lvl7pPr indent="-127000" lvl="6" marL="2971800" marR="0" rtl="0" algn="l">
              <a:spcBef>
                <a:spcPts val="320"/>
              </a:spcBef>
              <a:buClr>
                <a:schemeClr val="dk1"/>
              </a:buClr>
              <a:buSzPct val="100000"/>
              <a:buFont typeface="Arial"/>
              <a:buChar char="•"/>
              <a:defRPr b="0" i="0" sz="1600" u="none" cap="none" strike="noStrike">
                <a:solidFill>
                  <a:schemeClr val="dk1"/>
                </a:solidFill>
                <a:latin typeface="Calibri"/>
                <a:ea typeface="Calibri"/>
                <a:cs typeface="Calibri"/>
                <a:sym typeface="Calibri"/>
              </a:defRPr>
            </a:lvl7pPr>
            <a:lvl8pPr indent="-127000" lvl="7" marL="3429000" marR="0" rtl="0" algn="l">
              <a:spcBef>
                <a:spcPts val="320"/>
              </a:spcBef>
              <a:buClr>
                <a:schemeClr val="dk1"/>
              </a:buClr>
              <a:buSzPct val="100000"/>
              <a:buFont typeface="Arial"/>
              <a:buChar char="•"/>
              <a:defRPr b="0" i="0" sz="1600" u="none" cap="none" strike="noStrike">
                <a:solidFill>
                  <a:schemeClr val="dk1"/>
                </a:solidFill>
                <a:latin typeface="Calibri"/>
                <a:ea typeface="Calibri"/>
                <a:cs typeface="Calibri"/>
                <a:sym typeface="Calibri"/>
              </a:defRPr>
            </a:lvl8pPr>
            <a:lvl9pPr indent="-127000" lvl="8" marL="3886200" marR="0" rtl="0" algn="l">
              <a:spcBef>
                <a:spcPts val="320"/>
              </a:spcBef>
              <a:buClr>
                <a:schemeClr val="dk1"/>
              </a:buClr>
              <a:buSzPct val="100000"/>
              <a:buFont typeface="Arial"/>
              <a:buChar char="•"/>
              <a:defRPr b="0" i="0" sz="1600" u="none" cap="none" strike="noStrike">
                <a:solidFill>
                  <a:schemeClr val="dk1"/>
                </a:solidFill>
                <a:latin typeface="Calibri"/>
                <a:ea typeface="Calibri"/>
                <a:cs typeface="Calibri"/>
                <a:sym typeface="Calibri"/>
              </a:defRPr>
            </a:lvl9pPr>
          </a:lstStyle>
          <a:p/>
        </p:txBody>
      </p:sp>
      <p:sp>
        <p:nvSpPr>
          <p:cNvPr id="44" name="Shape 44"/>
          <p:cNvSpPr txBox="1"/>
          <p:nvPr>
            <p:ph idx="3" type="body"/>
          </p:nvPr>
        </p:nvSpPr>
        <p:spPr>
          <a:xfrm>
            <a:off x="4645026" y="1151334"/>
            <a:ext cx="4041774" cy="479821"/>
          </a:xfrm>
          <a:prstGeom prst="rect">
            <a:avLst/>
          </a:prstGeom>
          <a:noFill/>
          <a:ln>
            <a:noFill/>
          </a:ln>
        </p:spPr>
        <p:txBody>
          <a:bodyPr anchorCtr="0" anchor="b" bIns="91425" lIns="91425" rIns="91425" tIns="91425"/>
          <a:lstStyle>
            <a:lvl1pPr indent="0" lvl="0" marL="0" marR="0" rtl="0" algn="l">
              <a:spcBef>
                <a:spcPts val="480"/>
              </a:spcBef>
              <a:buClr>
                <a:schemeClr val="dk1"/>
              </a:buClr>
              <a:buFont typeface="Arial"/>
              <a:buNone/>
              <a:defRPr b="1" i="0" sz="2400" u="none" cap="none" strike="noStrike">
                <a:solidFill>
                  <a:schemeClr val="dk1"/>
                </a:solidFill>
                <a:latin typeface="Calibri"/>
                <a:ea typeface="Calibri"/>
                <a:cs typeface="Calibri"/>
                <a:sym typeface="Calibri"/>
              </a:defRPr>
            </a:lvl1pPr>
            <a:lvl2pPr indent="0" lvl="1" marL="457200" marR="0" rtl="0" algn="l">
              <a:spcBef>
                <a:spcPts val="400"/>
              </a:spcBef>
              <a:buClr>
                <a:schemeClr val="dk1"/>
              </a:buClr>
              <a:buFont typeface="Arial"/>
              <a:buNone/>
              <a:defRPr b="1" i="0" sz="2000" u="none" cap="none" strike="noStrike">
                <a:solidFill>
                  <a:schemeClr val="dk1"/>
                </a:solidFill>
                <a:latin typeface="Calibri"/>
                <a:ea typeface="Calibri"/>
                <a:cs typeface="Calibri"/>
                <a:sym typeface="Calibri"/>
              </a:defRPr>
            </a:lvl2pPr>
            <a:lvl3pPr indent="0" lvl="2" marL="914400" marR="0" rtl="0" algn="l">
              <a:spcBef>
                <a:spcPts val="360"/>
              </a:spcBef>
              <a:buClr>
                <a:schemeClr val="dk1"/>
              </a:buClr>
              <a:buFont typeface="Arial"/>
              <a:buNone/>
              <a:defRPr b="1" i="0" sz="1800" u="none" cap="none" strike="noStrike">
                <a:solidFill>
                  <a:schemeClr val="dk1"/>
                </a:solidFill>
                <a:latin typeface="Calibri"/>
                <a:ea typeface="Calibri"/>
                <a:cs typeface="Calibri"/>
                <a:sym typeface="Calibri"/>
              </a:defRPr>
            </a:lvl3pPr>
            <a:lvl4pPr indent="0" lvl="3" marL="1371600" marR="0" rtl="0" algn="l">
              <a:spcBef>
                <a:spcPts val="320"/>
              </a:spcBef>
              <a:buClr>
                <a:schemeClr val="dk1"/>
              </a:buClr>
              <a:buFont typeface="Arial"/>
              <a:buNone/>
              <a:defRPr b="1" i="0" sz="1600" u="none" cap="none" strike="noStrike">
                <a:solidFill>
                  <a:schemeClr val="dk1"/>
                </a:solidFill>
                <a:latin typeface="Calibri"/>
                <a:ea typeface="Calibri"/>
                <a:cs typeface="Calibri"/>
                <a:sym typeface="Calibri"/>
              </a:defRPr>
            </a:lvl4pPr>
            <a:lvl5pPr indent="0" lvl="4" marL="1828800" marR="0" rtl="0" algn="l">
              <a:spcBef>
                <a:spcPts val="320"/>
              </a:spcBef>
              <a:buClr>
                <a:schemeClr val="dk1"/>
              </a:buClr>
              <a:buFont typeface="Arial"/>
              <a:buNone/>
              <a:defRPr b="1" i="0" sz="1600" u="none" cap="none" strike="noStrike">
                <a:solidFill>
                  <a:schemeClr val="dk1"/>
                </a:solidFill>
                <a:latin typeface="Calibri"/>
                <a:ea typeface="Calibri"/>
                <a:cs typeface="Calibri"/>
                <a:sym typeface="Calibri"/>
              </a:defRPr>
            </a:lvl5pPr>
            <a:lvl6pPr indent="0" lvl="5" marL="2286000" marR="0" rtl="0" algn="l">
              <a:spcBef>
                <a:spcPts val="320"/>
              </a:spcBef>
              <a:buClr>
                <a:schemeClr val="dk1"/>
              </a:buClr>
              <a:buFont typeface="Arial"/>
              <a:buNone/>
              <a:defRPr b="1" i="0" sz="1600" u="none" cap="none" strike="noStrike">
                <a:solidFill>
                  <a:schemeClr val="dk1"/>
                </a:solidFill>
                <a:latin typeface="Calibri"/>
                <a:ea typeface="Calibri"/>
                <a:cs typeface="Calibri"/>
                <a:sym typeface="Calibri"/>
              </a:defRPr>
            </a:lvl6pPr>
            <a:lvl7pPr indent="0" lvl="6" marL="2743200" marR="0" rtl="0" algn="l">
              <a:spcBef>
                <a:spcPts val="320"/>
              </a:spcBef>
              <a:buClr>
                <a:schemeClr val="dk1"/>
              </a:buClr>
              <a:buFont typeface="Arial"/>
              <a:buNone/>
              <a:defRPr b="1" i="0" sz="1600" u="none" cap="none" strike="noStrike">
                <a:solidFill>
                  <a:schemeClr val="dk1"/>
                </a:solidFill>
                <a:latin typeface="Calibri"/>
                <a:ea typeface="Calibri"/>
                <a:cs typeface="Calibri"/>
                <a:sym typeface="Calibri"/>
              </a:defRPr>
            </a:lvl7pPr>
            <a:lvl8pPr indent="0" lvl="7" marL="3200400" marR="0" rtl="0" algn="l">
              <a:spcBef>
                <a:spcPts val="320"/>
              </a:spcBef>
              <a:buClr>
                <a:schemeClr val="dk1"/>
              </a:buClr>
              <a:buFont typeface="Arial"/>
              <a:buNone/>
              <a:defRPr b="1" i="0" sz="1600" u="none" cap="none" strike="noStrike">
                <a:solidFill>
                  <a:schemeClr val="dk1"/>
                </a:solidFill>
                <a:latin typeface="Calibri"/>
                <a:ea typeface="Calibri"/>
                <a:cs typeface="Calibri"/>
                <a:sym typeface="Calibri"/>
              </a:defRPr>
            </a:lvl8pPr>
            <a:lvl9pPr indent="0" lvl="8" marL="3657600" marR="0" rtl="0" algn="l">
              <a:spcBef>
                <a:spcPts val="320"/>
              </a:spcBef>
              <a:buClr>
                <a:schemeClr val="dk1"/>
              </a:buClr>
              <a:buFont typeface="Arial"/>
              <a:buNone/>
              <a:defRPr b="1" i="0" sz="1600" u="none" cap="none" strike="noStrike">
                <a:solidFill>
                  <a:schemeClr val="dk1"/>
                </a:solidFill>
                <a:latin typeface="Calibri"/>
                <a:ea typeface="Calibri"/>
                <a:cs typeface="Calibri"/>
                <a:sym typeface="Calibri"/>
              </a:defRPr>
            </a:lvl9pPr>
          </a:lstStyle>
          <a:p/>
        </p:txBody>
      </p:sp>
      <p:sp>
        <p:nvSpPr>
          <p:cNvPr id="45" name="Shape 45"/>
          <p:cNvSpPr txBox="1"/>
          <p:nvPr>
            <p:ph idx="4" type="body"/>
          </p:nvPr>
        </p:nvSpPr>
        <p:spPr>
          <a:xfrm>
            <a:off x="4645026" y="1631155"/>
            <a:ext cx="4041774" cy="2963465"/>
          </a:xfrm>
          <a:prstGeom prst="rect">
            <a:avLst/>
          </a:prstGeom>
          <a:noFill/>
          <a:ln>
            <a:noFill/>
          </a:ln>
        </p:spPr>
        <p:txBody>
          <a:bodyPr anchorCtr="0" anchor="t" bIns="91425" lIns="91425" rIns="91425" tIns="91425"/>
          <a:lstStyle>
            <a:lvl1pPr indent="-190500" lvl="0" marL="342900" marR="0" rtl="0" algn="l">
              <a:spcBef>
                <a:spcPts val="480"/>
              </a:spcBef>
              <a:buClr>
                <a:schemeClr val="dk1"/>
              </a:buClr>
              <a:buSzPct val="100000"/>
              <a:buFont typeface="Arial"/>
              <a:buChar char="•"/>
              <a:defRPr b="0" i="0" sz="2400" u="none" cap="none" strike="noStrike">
                <a:solidFill>
                  <a:schemeClr val="dk1"/>
                </a:solidFill>
                <a:latin typeface="Calibri"/>
                <a:ea typeface="Calibri"/>
                <a:cs typeface="Calibri"/>
                <a:sym typeface="Calibri"/>
              </a:defRPr>
            </a:lvl1pPr>
            <a:lvl2pPr indent="-158750" lvl="1" marL="74295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2pPr>
            <a:lvl3pPr indent="-114300" lvl="2" marL="1143000" marR="0" rtl="0" algn="l">
              <a:spcBef>
                <a:spcPts val="360"/>
              </a:spcBef>
              <a:buClr>
                <a:schemeClr val="dk1"/>
              </a:buClr>
              <a:buSzPct val="100000"/>
              <a:buFont typeface="Arial"/>
              <a:buChar char="•"/>
              <a:defRPr b="0" i="0" sz="1800" u="none" cap="none" strike="noStrike">
                <a:solidFill>
                  <a:schemeClr val="dk1"/>
                </a:solidFill>
                <a:latin typeface="Calibri"/>
                <a:ea typeface="Calibri"/>
                <a:cs typeface="Calibri"/>
                <a:sym typeface="Calibri"/>
              </a:defRPr>
            </a:lvl3pPr>
            <a:lvl4pPr indent="-127000" lvl="3" marL="1600200" marR="0" rtl="0" algn="l">
              <a:spcBef>
                <a:spcPts val="320"/>
              </a:spcBef>
              <a:buClr>
                <a:schemeClr val="dk1"/>
              </a:buClr>
              <a:buSzPct val="100000"/>
              <a:buFont typeface="Arial"/>
              <a:buChar char="–"/>
              <a:defRPr b="0" i="0" sz="1600" u="none" cap="none" strike="noStrike">
                <a:solidFill>
                  <a:schemeClr val="dk1"/>
                </a:solidFill>
                <a:latin typeface="Calibri"/>
                <a:ea typeface="Calibri"/>
                <a:cs typeface="Calibri"/>
                <a:sym typeface="Calibri"/>
              </a:defRPr>
            </a:lvl4pPr>
            <a:lvl5pPr indent="-127000" lvl="4" marL="2057400" marR="0" rtl="0" algn="l">
              <a:spcBef>
                <a:spcPts val="320"/>
              </a:spcBef>
              <a:buClr>
                <a:schemeClr val="dk1"/>
              </a:buClr>
              <a:buSzPct val="100000"/>
              <a:buFont typeface="Arial"/>
              <a:buChar char="»"/>
              <a:defRPr b="0" i="0" sz="1600" u="none" cap="none" strike="noStrike">
                <a:solidFill>
                  <a:schemeClr val="dk1"/>
                </a:solidFill>
                <a:latin typeface="Calibri"/>
                <a:ea typeface="Calibri"/>
                <a:cs typeface="Calibri"/>
                <a:sym typeface="Calibri"/>
              </a:defRPr>
            </a:lvl5pPr>
            <a:lvl6pPr indent="-127000" lvl="5" marL="2514600" marR="0" rtl="0" algn="l">
              <a:spcBef>
                <a:spcPts val="320"/>
              </a:spcBef>
              <a:buClr>
                <a:schemeClr val="dk1"/>
              </a:buClr>
              <a:buSzPct val="100000"/>
              <a:buFont typeface="Arial"/>
              <a:buChar char="•"/>
              <a:defRPr b="0" i="0" sz="1600" u="none" cap="none" strike="noStrike">
                <a:solidFill>
                  <a:schemeClr val="dk1"/>
                </a:solidFill>
                <a:latin typeface="Calibri"/>
                <a:ea typeface="Calibri"/>
                <a:cs typeface="Calibri"/>
                <a:sym typeface="Calibri"/>
              </a:defRPr>
            </a:lvl6pPr>
            <a:lvl7pPr indent="-127000" lvl="6" marL="2971800" marR="0" rtl="0" algn="l">
              <a:spcBef>
                <a:spcPts val="320"/>
              </a:spcBef>
              <a:buClr>
                <a:schemeClr val="dk1"/>
              </a:buClr>
              <a:buSzPct val="100000"/>
              <a:buFont typeface="Arial"/>
              <a:buChar char="•"/>
              <a:defRPr b="0" i="0" sz="1600" u="none" cap="none" strike="noStrike">
                <a:solidFill>
                  <a:schemeClr val="dk1"/>
                </a:solidFill>
                <a:latin typeface="Calibri"/>
                <a:ea typeface="Calibri"/>
                <a:cs typeface="Calibri"/>
                <a:sym typeface="Calibri"/>
              </a:defRPr>
            </a:lvl7pPr>
            <a:lvl8pPr indent="-127000" lvl="7" marL="3429000" marR="0" rtl="0" algn="l">
              <a:spcBef>
                <a:spcPts val="320"/>
              </a:spcBef>
              <a:buClr>
                <a:schemeClr val="dk1"/>
              </a:buClr>
              <a:buSzPct val="100000"/>
              <a:buFont typeface="Arial"/>
              <a:buChar char="•"/>
              <a:defRPr b="0" i="0" sz="1600" u="none" cap="none" strike="noStrike">
                <a:solidFill>
                  <a:schemeClr val="dk1"/>
                </a:solidFill>
                <a:latin typeface="Calibri"/>
                <a:ea typeface="Calibri"/>
                <a:cs typeface="Calibri"/>
                <a:sym typeface="Calibri"/>
              </a:defRPr>
            </a:lvl8pPr>
            <a:lvl9pPr indent="-127000" lvl="8" marL="3886200" marR="0" rtl="0" algn="l">
              <a:spcBef>
                <a:spcPts val="320"/>
              </a:spcBef>
              <a:buClr>
                <a:schemeClr val="dk1"/>
              </a:buClr>
              <a:buSzPct val="100000"/>
              <a:buFont typeface="Arial"/>
              <a:buChar char="•"/>
              <a:defRPr b="0" i="0" sz="1600" u="none" cap="none" strike="noStrike">
                <a:solidFill>
                  <a:schemeClr val="dk1"/>
                </a:solidFill>
                <a:latin typeface="Calibri"/>
                <a:ea typeface="Calibri"/>
                <a:cs typeface="Calibri"/>
                <a:sym typeface="Calibri"/>
              </a:defRPr>
            </a:lvl9pPr>
          </a:lstStyle>
          <a:p/>
        </p:txBody>
      </p:sp>
      <p:sp>
        <p:nvSpPr>
          <p:cNvPr id="46" name="Shape 46"/>
          <p:cNvSpPr txBox="1"/>
          <p:nvPr>
            <p:ph idx="10" type="dt"/>
          </p:nvPr>
        </p:nvSpPr>
        <p:spPr>
          <a:xfrm>
            <a:off x="457200" y="4767262"/>
            <a:ext cx="2133599" cy="273843"/>
          </a:xfrm>
          <a:prstGeom prst="rect">
            <a:avLst/>
          </a:prstGeom>
          <a:noFill/>
          <a:ln>
            <a:noFill/>
          </a:ln>
        </p:spPr>
        <p:txBody>
          <a:bodyPr anchorCtr="0" anchor="ctr" bIns="91425" lIns="91425" rIns="91425" tIns="91425"/>
          <a:lstStyle>
            <a:lvl1pPr indent="0" lvl="0" marL="0" marR="0" rtl="0" algn="l">
              <a:spcBef>
                <a:spcPts val="0"/>
              </a:spcBef>
              <a:buNone/>
              <a:defRPr sz="1200">
                <a:solidFill>
                  <a:srgbClr val="888888"/>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47" name="Shape 47"/>
          <p:cNvSpPr txBox="1"/>
          <p:nvPr>
            <p:ph idx="11" type="ftr"/>
          </p:nvPr>
        </p:nvSpPr>
        <p:spPr>
          <a:xfrm>
            <a:off x="3124200" y="4767262"/>
            <a:ext cx="2895600" cy="273843"/>
          </a:xfrm>
          <a:prstGeom prst="rect">
            <a:avLst/>
          </a:prstGeom>
          <a:noFill/>
          <a:ln>
            <a:noFill/>
          </a:ln>
        </p:spPr>
        <p:txBody>
          <a:bodyPr anchorCtr="0" anchor="ctr" bIns="91425" lIns="91425" rIns="91425" tIns="91425"/>
          <a:lstStyle>
            <a:lvl1pPr indent="0" lvl="0" marL="0" marR="0" rtl="0" algn="ctr">
              <a:spcBef>
                <a:spcPts val="0"/>
              </a:spcBef>
              <a:buNone/>
              <a:defRPr sz="1200">
                <a:solidFill>
                  <a:srgbClr val="888888"/>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48" name="Shape 48"/>
          <p:cNvSpPr txBox="1"/>
          <p:nvPr>
            <p:ph idx="12" type="sldNum"/>
          </p:nvPr>
        </p:nvSpPr>
        <p:spPr>
          <a:xfrm>
            <a:off x="6553200" y="4767262"/>
            <a:ext cx="2133599" cy="273843"/>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lang="nl-NL" sz="1200">
                <a:solidFill>
                  <a:srgbClr val="888888"/>
                </a:solidFill>
                <a:latin typeface="Calibri"/>
                <a:ea typeface="Calibri"/>
                <a:cs typeface="Calibri"/>
                <a:sym typeface="Calibri"/>
              </a:rPr>
              <a:t>‹#›</a:t>
            </a:fld>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9_Title and Content">
    <p:spTree>
      <p:nvGrpSpPr>
        <p:cNvPr id="305" name="Shape 305"/>
        <p:cNvGrpSpPr/>
        <p:nvPr/>
      </p:nvGrpSpPr>
      <p:grpSpPr>
        <a:xfrm>
          <a:off x="0" y="0"/>
          <a:ext cx="0" cy="0"/>
          <a:chOff x="0" y="0"/>
          <a:chExt cx="0" cy="0"/>
        </a:xfrm>
      </p:grpSpPr>
      <p:sp>
        <p:nvSpPr>
          <p:cNvPr id="306" name="Shape 306"/>
          <p:cNvSpPr txBox="1"/>
          <p:nvPr>
            <p:ph idx="1" type="body"/>
          </p:nvPr>
        </p:nvSpPr>
        <p:spPr>
          <a:xfrm>
            <a:off x="457200" y="1238880"/>
            <a:ext cx="8229600" cy="3355500"/>
          </a:xfrm>
          <a:prstGeom prst="rect">
            <a:avLst/>
          </a:prstGeom>
          <a:noFill/>
          <a:ln>
            <a:noFill/>
          </a:ln>
        </p:spPr>
        <p:txBody>
          <a:bodyPr anchorCtr="0" anchor="t" bIns="91425" lIns="91425" rIns="91425" tIns="91425"/>
          <a:lstStyle>
            <a:lvl1pPr indent="-139700" lvl="0" marL="342900" marR="0" rtl="0" algn="l">
              <a:spcBef>
                <a:spcPts val="640"/>
              </a:spcBef>
              <a:spcAft>
                <a:spcPts val="0"/>
              </a:spcAft>
              <a:buClr>
                <a:schemeClr val="dk1"/>
              </a:buClr>
              <a:buSzPct val="100000"/>
              <a:buFont typeface="Arial"/>
              <a:buChar char="•"/>
              <a:defRPr b="0" i="0" sz="3200" u="none" cap="none" strike="noStrike">
                <a:solidFill>
                  <a:schemeClr val="dk1"/>
                </a:solidFill>
                <a:latin typeface="Arial"/>
                <a:ea typeface="Arial"/>
                <a:cs typeface="Arial"/>
                <a:sym typeface="Arial"/>
              </a:defRPr>
            </a:lvl1pPr>
            <a:lvl2pPr indent="-107950" lvl="1" marL="742950" marR="0" rtl="0" algn="l">
              <a:spcBef>
                <a:spcPts val="560"/>
              </a:spcBef>
              <a:spcAft>
                <a:spcPts val="0"/>
              </a:spcAft>
              <a:buClr>
                <a:schemeClr val="dk1"/>
              </a:buClr>
              <a:buSzPct val="100000"/>
              <a:buFont typeface="Arial"/>
              <a:buChar char="–"/>
              <a:defRPr b="0" i="0" sz="2800" u="none" cap="none" strike="noStrike">
                <a:solidFill>
                  <a:schemeClr val="dk1"/>
                </a:solidFill>
                <a:latin typeface="Arial"/>
                <a:ea typeface="Arial"/>
                <a:cs typeface="Arial"/>
                <a:sym typeface="Arial"/>
              </a:defRPr>
            </a:lvl2pPr>
            <a:lvl3pPr indent="-76200" lvl="2" marL="1143000" marR="0" rtl="0" algn="l">
              <a:spcBef>
                <a:spcPts val="480"/>
              </a:spcBef>
              <a:spcAft>
                <a:spcPts val="0"/>
              </a:spcAft>
              <a:buClr>
                <a:schemeClr val="dk1"/>
              </a:buClr>
              <a:buSzPct val="100000"/>
              <a:buFont typeface="Arial"/>
              <a:buChar char="•"/>
              <a:defRPr b="0" i="0" sz="2400" u="none" cap="none" strike="noStrike">
                <a:solidFill>
                  <a:schemeClr val="dk1"/>
                </a:solidFill>
                <a:latin typeface="Arial"/>
                <a:ea typeface="Arial"/>
                <a:cs typeface="Arial"/>
                <a:sym typeface="Arial"/>
              </a:defRPr>
            </a:lvl3pPr>
            <a:lvl4pPr indent="-101600" lvl="3" marL="1600200" marR="0" rtl="0" algn="l">
              <a:spcBef>
                <a:spcPts val="400"/>
              </a:spcBef>
              <a:spcAft>
                <a:spcPts val="0"/>
              </a:spcAft>
              <a:buClr>
                <a:schemeClr val="dk1"/>
              </a:buClr>
              <a:buSzPct val="100000"/>
              <a:buFont typeface="Arial"/>
              <a:buChar char="–"/>
              <a:defRPr b="0" i="0" sz="2000" u="none" cap="none" strike="noStrike">
                <a:solidFill>
                  <a:schemeClr val="dk1"/>
                </a:solidFill>
                <a:latin typeface="Arial"/>
                <a:ea typeface="Arial"/>
                <a:cs typeface="Arial"/>
                <a:sym typeface="Arial"/>
              </a:defRPr>
            </a:lvl4pPr>
            <a:lvl5pPr indent="-101600" lvl="4" marL="2057400" marR="0" rtl="0" algn="l">
              <a:spcBef>
                <a:spcPts val="400"/>
              </a:spcBef>
              <a:spcAft>
                <a:spcPts val="0"/>
              </a:spcAft>
              <a:buClr>
                <a:schemeClr val="dk1"/>
              </a:buClr>
              <a:buSzPct val="100000"/>
              <a:buFont typeface="Arial"/>
              <a:buChar char="»"/>
              <a:defRPr b="0" i="0" sz="2000" u="none" cap="none" strike="noStrike">
                <a:solidFill>
                  <a:schemeClr val="dk1"/>
                </a:solidFill>
                <a:latin typeface="Arial"/>
                <a:ea typeface="Arial"/>
                <a:cs typeface="Arial"/>
                <a:sym typeface="Arial"/>
              </a:defRPr>
            </a:lvl5pPr>
            <a:lvl6pPr indent="-101600" lvl="5" marL="2514600" marR="0" rtl="0" algn="l">
              <a:spcBef>
                <a:spcPts val="400"/>
              </a:spcBef>
              <a:spcAft>
                <a:spcPts val="0"/>
              </a:spcAft>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spcAft>
                <a:spcPts val="0"/>
              </a:spcAft>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spcAft>
                <a:spcPts val="0"/>
              </a:spcAft>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spcAft>
                <a:spcPts val="0"/>
              </a:spcAft>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307" name="Shape 307"/>
          <p:cNvSpPr txBox="1"/>
          <p:nvPr>
            <p:ph idx="10" type="dt"/>
          </p:nvPr>
        </p:nvSpPr>
        <p:spPr>
          <a:xfrm>
            <a:off x="457200" y="4683918"/>
            <a:ext cx="2133600" cy="357000"/>
          </a:xfrm>
          <a:prstGeom prst="rect">
            <a:avLst/>
          </a:prstGeom>
          <a:noFill/>
          <a:ln>
            <a:noFill/>
          </a:ln>
        </p:spPr>
        <p:txBody>
          <a:bodyPr anchorCtr="0" anchor="t" bIns="91425" lIns="91425" rIns="91425" tIns="91425"/>
          <a:lstStyle>
            <a:lvl1pPr indent="0" lvl="0" marL="0" marR="0" rtl="0" algn="l">
              <a:spcBef>
                <a:spcPts val="0"/>
              </a:spcBef>
              <a:spcAft>
                <a:spcPts val="0"/>
              </a:spcAft>
              <a:buNone/>
              <a:defRPr sz="1400">
                <a:solidFill>
                  <a:schemeClr val="dk1"/>
                </a:solidFill>
                <a:latin typeface="Arial"/>
                <a:ea typeface="Arial"/>
                <a:cs typeface="Arial"/>
                <a:sym typeface="Arial"/>
              </a:defRPr>
            </a:lvl1pPr>
            <a:lvl2pPr indent="0" lvl="1" marL="457200" marR="0" rtl="0" algn="l">
              <a:spcBef>
                <a:spcPts val="0"/>
              </a:spcBef>
              <a:spcAft>
                <a:spcPts val="0"/>
              </a:spcAft>
              <a:buNone/>
              <a:defRPr b="0" i="0" sz="3600" u="none" cap="none" strike="noStrike">
                <a:solidFill>
                  <a:schemeClr val="lt1"/>
                </a:solidFill>
                <a:latin typeface="Arial"/>
                <a:ea typeface="Arial"/>
                <a:cs typeface="Arial"/>
                <a:sym typeface="Arial"/>
              </a:defRPr>
            </a:lvl2pPr>
            <a:lvl3pPr indent="0" lvl="2" marL="914400" marR="0" rtl="0" algn="l">
              <a:spcBef>
                <a:spcPts val="0"/>
              </a:spcBef>
              <a:spcAft>
                <a:spcPts val="0"/>
              </a:spcAft>
              <a:buNone/>
              <a:defRPr b="0" i="0" sz="3600" u="none" cap="none" strike="noStrike">
                <a:solidFill>
                  <a:schemeClr val="lt1"/>
                </a:solidFill>
                <a:latin typeface="Arial"/>
                <a:ea typeface="Arial"/>
                <a:cs typeface="Arial"/>
                <a:sym typeface="Arial"/>
              </a:defRPr>
            </a:lvl3pPr>
            <a:lvl4pPr indent="0" lvl="3" marL="1371600" marR="0" rtl="0" algn="l">
              <a:spcBef>
                <a:spcPts val="0"/>
              </a:spcBef>
              <a:spcAft>
                <a:spcPts val="0"/>
              </a:spcAft>
              <a:buNone/>
              <a:defRPr b="0" i="0" sz="3600" u="none" cap="none" strike="noStrike">
                <a:solidFill>
                  <a:schemeClr val="lt1"/>
                </a:solidFill>
                <a:latin typeface="Arial"/>
                <a:ea typeface="Arial"/>
                <a:cs typeface="Arial"/>
                <a:sym typeface="Arial"/>
              </a:defRPr>
            </a:lvl4pPr>
            <a:lvl5pPr indent="0" lvl="4" marL="1828800" marR="0" rtl="0" algn="l">
              <a:spcBef>
                <a:spcPts val="0"/>
              </a:spcBef>
              <a:spcAft>
                <a:spcPts val="0"/>
              </a:spcAft>
              <a:buNone/>
              <a:defRPr b="0" i="0" sz="3600" u="none" cap="none" strike="noStrike">
                <a:solidFill>
                  <a:schemeClr val="lt1"/>
                </a:solidFill>
                <a:latin typeface="Arial"/>
                <a:ea typeface="Arial"/>
                <a:cs typeface="Arial"/>
                <a:sym typeface="Arial"/>
              </a:defRPr>
            </a:lvl5pPr>
            <a:lvl6pPr indent="0" lvl="5" marL="2286000" marR="0" rtl="0" algn="l">
              <a:spcBef>
                <a:spcPts val="0"/>
              </a:spcBef>
              <a:buNone/>
              <a:defRPr b="0" i="0" sz="3600" u="none" cap="none" strike="noStrike">
                <a:solidFill>
                  <a:schemeClr val="lt1"/>
                </a:solidFill>
                <a:latin typeface="Arial"/>
                <a:ea typeface="Arial"/>
                <a:cs typeface="Arial"/>
                <a:sym typeface="Arial"/>
              </a:defRPr>
            </a:lvl6pPr>
            <a:lvl7pPr indent="0" lvl="6" marL="2743200" marR="0" rtl="0" algn="l">
              <a:spcBef>
                <a:spcPts val="0"/>
              </a:spcBef>
              <a:buNone/>
              <a:defRPr b="0" i="0" sz="3600" u="none" cap="none" strike="noStrike">
                <a:solidFill>
                  <a:schemeClr val="lt1"/>
                </a:solidFill>
                <a:latin typeface="Arial"/>
                <a:ea typeface="Arial"/>
                <a:cs typeface="Arial"/>
                <a:sym typeface="Arial"/>
              </a:defRPr>
            </a:lvl7pPr>
            <a:lvl8pPr indent="0" lvl="7" marL="3200400" marR="0" rtl="0" algn="l">
              <a:spcBef>
                <a:spcPts val="0"/>
              </a:spcBef>
              <a:buNone/>
              <a:defRPr b="0" i="0" sz="3600" u="none" cap="none" strike="noStrike">
                <a:solidFill>
                  <a:schemeClr val="lt1"/>
                </a:solidFill>
                <a:latin typeface="Arial"/>
                <a:ea typeface="Arial"/>
                <a:cs typeface="Arial"/>
                <a:sym typeface="Arial"/>
              </a:defRPr>
            </a:lvl8pPr>
            <a:lvl9pPr indent="0" lvl="8" marL="3657600" marR="0" rtl="0" algn="l">
              <a:spcBef>
                <a:spcPts val="0"/>
              </a:spcBef>
              <a:buNone/>
              <a:defRPr b="0" i="0" sz="3600" u="none" cap="none" strike="noStrike">
                <a:solidFill>
                  <a:schemeClr val="lt1"/>
                </a:solidFill>
                <a:latin typeface="Arial"/>
                <a:ea typeface="Arial"/>
                <a:cs typeface="Arial"/>
                <a:sym typeface="Arial"/>
              </a:defRPr>
            </a:lvl9pPr>
          </a:lstStyle>
          <a:p/>
        </p:txBody>
      </p:sp>
      <p:sp>
        <p:nvSpPr>
          <p:cNvPr id="308" name="Shape 308"/>
          <p:cNvSpPr txBox="1"/>
          <p:nvPr>
            <p:ph idx="11" type="ftr"/>
          </p:nvPr>
        </p:nvSpPr>
        <p:spPr>
          <a:xfrm>
            <a:off x="3124200" y="4683918"/>
            <a:ext cx="2895600" cy="357000"/>
          </a:xfrm>
          <a:prstGeom prst="rect">
            <a:avLst/>
          </a:prstGeom>
          <a:noFill/>
          <a:ln>
            <a:noFill/>
          </a:ln>
        </p:spPr>
        <p:txBody>
          <a:bodyPr anchorCtr="0" anchor="t" bIns="91425" lIns="91425" rIns="91425" tIns="91425"/>
          <a:lstStyle>
            <a:lvl1pPr indent="0" lvl="0" marL="0" marR="0" rtl="0" algn="ctr">
              <a:spcBef>
                <a:spcPts val="0"/>
              </a:spcBef>
              <a:spcAft>
                <a:spcPts val="0"/>
              </a:spcAft>
              <a:buNone/>
              <a:defRPr sz="1400">
                <a:solidFill>
                  <a:schemeClr val="dk1"/>
                </a:solidFill>
                <a:latin typeface="Arial"/>
                <a:ea typeface="Arial"/>
                <a:cs typeface="Arial"/>
                <a:sym typeface="Arial"/>
              </a:defRPr>
            </a:lvl1pPr>
            <a:lvl2pPr indent="0" lvl="1" marL="457200" marR="0" rtl="0" algn="l">
              <a:spcBef>
                <a:spcPts val="0"/>
              </a:spcBef>
              <a:spcAft>
                <a:spcPts val="0"/>
              </a:spcAft>
              <a:buNone/>
              <a:defRPr b="0" i="0" sz="3600" u="none" cap="none" strike="noStrike">
                <a:solidFill>
                  <a:schemeClr val="lt1"/>
                </a:solidFill>
                <a:latin typeface="Arial"/>
                <a:ea typeface="Arial"/>
                <a:cs typeface="Arial"/>
                <a:sym typeface="Arial"/>
              </a:defRPr>
            </a:lvl2pPr>
            <a:lvl3pPr indent="0" lvl="2" marL="914400" marR="0" rtl="0" algn="l">
              <a:spcBef>
                <a:spcPts val="0"/>
              </a:spcBef>
              <a:spcAft>
                <a:spcPts val="0"/>
              </a:spcAft>
              <a:buNone/>
              <a:defRPr b="0" i="0" sz="3600" u="none" cap="none" strike="noStrike">
                <a:solidFill>
                  <a:schemeClr val="lt1"/>
                </a:solidFill>
                <a:latin typeface="Arial"/>
                <a:ea typeface="Arial"/>
                <a:cs typeface="Arial"/>
                <a:sym typeface="Arial"/>
              </a:defRPr>
            </a:lvl3pPr>
            <a:lvl4pPr indent="0" lvl="3" marL="1371600" marR="0" rtl="0" algn="l">
              <a:spcBef>
                <a:spcPts val="0"/>
              </a:spcBef>
              <a:spcAft>
                <a:spcPts val="0"/>
              </a:spcAft>
              <a:buNone/>
              <a:defRPr b="0" i="0" sz="3600" u="none" cap="none" strike="noStrike">
                <a:solidFill>
                  <a:schemeClr val="lt1"/>
                </a:solidFill>
                <a:latin typeface="Arial"/>
                <a:ea typeface="Arial"/>
                <a:cs typeface="Arial"/>
                <a:sym typeface="Arial"/>
              </a:defRPr>
            </a:lvl4pPr>
            <a:lvl5pPr indent="0" lvl="4" marL="1828800" marR="0" rtl="0" algn="l">
              <a:spcBef>
                <a:spcPts val="0"/>
              </a:spcBef>
              <a:spcAft>
                <a:spcPts val="0"/>
              </a:spcAft>
              <a:buNone/>
              <a:defRPr b="0" i="0" sz="3600" u="none" cap="none" strike="noStrike">
                <a:solidFill>
                  <a:schemeClr val="lt1"/>
                </a:solidFill>
                <a:latin typeface="Arial"/>
                <a:ea typeface="Arial"/>
                <a:cs typeface="Arial"/>
                <a:sym typeface="Arial"/>
              </a:defRPr>
            </a:lvl5pPr>
            <a:lvl6pPr indent="0" lvl="5" marL="2286000" marR="0" rtl="0" algn="l">
              <a:spcBef>
                <a:spcPts val="0"/>
              </a:spcBef>
              <a:buNone/>
              <a:defRPr b="0" i="0" sz="3600" u="none" cap="none" strike="noStrike">
                <a:solidFill>
                  <a:schemeClr val="lt1"/>
                </a:solidFill>
                <a:latin typeface="Arial"/>
                <a:ea typeface="Arial"/>
                <a:cs typeface="Arial"/>
                <a:sym typeface="Arial"/>
              </a:defRPr>
            </a:lvl6pPr>
            <a:lvl7pPr indent="0" lvl="6" marL="2743200" marR="0" rtl="0" algn="l">
              <a:spcBef>
                <a:spcPts val="0"/>
              </a:spcBef>
              <a:buNone/>
              <a:defRPr b="0" i="0" sz="3600" u="none" cap="none" strike="noStrike">
                <a:solidFill>
                  <a:schemeClr val="lt1"/>
                </a:solidFill>
                <a:latin typeface="Arial"/>
                <a:ea typeface="Arial"/>
                <a:cs typeface="Arial"/>
                <a:sym typeface="Arial"/>
              </a:defRPr>
            </a:lvl7pPr>
            <a:lvl8pPr indent="0" lvl="7" marL="3200400" marR="0" rtl="0" algn="l">
              <a:spcBef>
                <a:spcPts val="0"/>
              </a:spcBef>
              <a:buNone/>
              <a:defRPr b="0" i="0" sz="3600" u="none" cap="none" strike="noStrike">
                <a:solidFill>
                  <a:schemeClr val="lt1"/>
                </a:solidFill>
                <a:latin typeface="Arial"/>
                <a:ea typeface="Arial"/>
                <a:cs typeface="Arial"/>
                <a:sym typeface="Arial"/>
              </a:defRPr>
            </a:lvl8pPr>
            <a:lvl9pPr indent="0" lvl="8" marL="3657600" marR="0" rtl="0" algn="l">
              <a:spcBef>
                <a:spcPts val="0"/>
              </a:spcBef>
              <a:buNone/>
              <a:defRPr b="0" i="0" sz="3600" u="none" cap="none" strike="noStrike">
                <a:solidFill>
                  <a:schemeClr val="lt1"/>
                </a:solidFill>
                <a:latin typeface="Arial"/>
                <a:ea typeface="Arial"/>
                <a:cs typeface="Arial"/>
                <a:sym typeface="Arial"/>
              </a:defRPr>
            </a:lvl9pPr>
          </a:lstStyle>
          <a:p/>
        </p:txBody>
      </p:sp>
      <p:sp>
        <p:nvSpPr>
          <p:cNvPr id="309" name="Shape 309"/>
          <p:cNvSpPr txBox="1"/>
          <p:nvPr>
            <p:ph idx="12" type="sldNum"/>
          </p:nvPr>
        </p:nvSpPr>
        <p:spPr>
          <a:xfrm>
            <a:off x="6553200" y="4683918"/>
            <a:ext cx="2133600" cy="357000"/>
          </a:xfrm>
          <a:prstGeom prst="rect">
            <a:avLst/>
          </a:prstGeom>
          <a:noFill/>
          <a:ln>
            <a:noFill/>
          </a:ln>
        </p:spPr>
        <p:txBody>
          <a:bodyPr anchorCtr="0" anchor="t" bIns="45700" lIns="91425" rIns="91425" tIns="45700">
            <a:noAutofit/>
          </a:bodyPr>
          <a:lstStyle/>
          <a:p>
            <a:pPr indent="0" lvl="0" marL="0" marR="0" rtl="0" algn="r">
              <a:spcBef>
                <a:spcPts val="0"/>
              </a:spcBef>
              <a:spcAft>
                <a:spcPts val="0"/>
              </a:spcAft>
              <a:buSzPct val="25000"/>
              <a:buNone/>
            </a:pPr>
            <a:fld id="{00000000-1234-1234-1234-123412341234}" type="slidenum">
              <a:rPr lang="nl-NL" sz="1400">
                <a:solidFill>
                  <a:schemeClr val="dk1"/>
                </a:solidFill>
                <a:latin typeface="Arial"/>
                <a:ea typeface="Arial"/>
                <a:cs typeface="Arial"/>
                <a:sym typeface="Arial"/>
              </a:rPr>
              <a:t>‹#›</a:t>
            </a:fld>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10_Title and Content">
    <p:spTree>
      <p:nvGrpSpPr>
        <p:cNvPr id="310" name="Shape 310"/>
        <p:cNvGrpSpPr/>
        <p:nvPr/>
      </p:nvGrpSpPr>
      <p:grpSpPr>
        <a:xfrm>
          <a:off x="0" y="0"/>
          <a:ext cx="0" cy="0"/>
          <a:chOff x="0" y="0"/>
          <a:chExt cx="0" cy="0"/>
        </a:xfrm>
      </p:grpSpPr>
      <p:sp>
        <p:nvSpPr>
          <p:cNvPr id="311" name="Shape 311"/>
          <p:cNvSpPr txBox="1"/>
          <p:nvPr>
            <p:ph idx="1" type="body"/>
          </p:nvPr>
        </p:nvSpPr>
        <p:spPr>
          <a:xfrm>
            <a:off x="457200" y="1238880"/>
            <a:ext cx="8229600" cy="3355500"/>
          </a:xfrm>
          <a:prstGeom prst="rect">
            <a:avLst/>
          </a:prstGeom>
          <a:noFill/>
          <a:ln>
            <a:noFill/>
          </a:ln>
        </p:spPr>
        <p:txBody>
          <a:bodyPr anchorCtr="0" anchor="t" bIns="91425" lIns="91425" rIns="91425" tIns="91425"/>
          <a:lstStyle>
            <a:lvl1pPr indent="-139700" lvl="0" marL="342900" marR="0" rtl="0" algn="l">
              <a:spcBef>
                <a:spcPts val="640"/>
              </a:spcBef>
              <a:spcAft>
                <a:spcPts val="0"/>
              </a:spcAft>
              <a:buClr>
                <a:schemeClr val="dk1"/>
              </a:buClr>
              <a:buSzPct val="100000"/>
              <a:buFont typeface="Arial"/>
              <a:buChar char="•"/>
              <a:defRPr b="0" i="0" sz="3200" u="none" cap="none" strike="noStrike">
                <a:solidFill>
                  <a:schemeClr val="dk1"/>
                </a:solidFill>
                <a:latin typeface="Arial"/>
                <a:ea typeface="Arial"/>
                <a:cs typeface="Arial"/>
                <a:sym typeface="Arial"/>
              </a:defRPr>
            </a:lvl1pPr>
            <a:lvl2pPr indent="-107950" lvl="1" marL="742950" marR="0" rtl="0" algn="l">
              <a:spcBef>
                <a:spcPts val="560"/>
              </a:spcBef>
              <a:spcAft>
                <a:spcPts val="0"/>
              </a:spcAft>
              <a:buClr>
                <a:schemeClr val="dk1"/>
              </a:buClr>
              <a:buSzPct val="100000"/>
              <a:buFont typeface="Arial"/>
              <a:buChar char="–"/>
              <a:defRPr b="0" i="0" sz="2800" u="none" cap="none" strike="noStrike">
                <a:solidFill>
                  <a:schemeClr val="dk1"/>
                </a:solidFill>
                <a:latin typeface="Arial"/>
                <a:ea typeface="Arial"/>
                <a:cs typeface="Arial"/>
                <a:sym typeface="Arial"/>
              </a:defRPr>
            </a:lvl2pPr>
            <a:lvl3pPr indent="-76200" lvl="2" marL="1143000" marR="0" rtl="0" algn="l">
              <a:spcBef>
                <a:spcPts val="480"/>
              </a:spcBef>
              <a:spcAft>
                <a:spcPts val="0"/>
              </a:spcAft>
              <a:buClr>
                <a:schemeClr val="dk1"/>
              </a:buClr>
              <a:buSzPct val="100000"/>
              <a:buFont typeface="Arial"/>
              <a:buChar char="•"/>
              <a:defRPr b="0" i="0" sz="2400" u="none" cap="none" strike="noStrike">
                <a:solidFill>
                  <a:schemeClr val="dk1"/>
                </a:solidFill>
                <a:latin typeface="Arial"/>
                <a:ea typeface="Arial"/>
                <a:cs typeface="Arial"/>
                <a:sym typeface="Arial"/>
              </a:defRPr>
            </a:lvl3pPr>
            <a:lvl4pPr indent="-101600" lvl="3" marL="1600200" marR="0" rtl="0" algn="l">
              <a:spcBef>
                <a:spcPts val="400"/>
              </a:spcBef>
              <a:spcAft>
                <a:spcPts val="0"/>
              </a:spcAft>
              <a:buClr>
                <a:schemeClr val="dk1"/>
              </a:buClr>
              <a:buSzPct val="100000"/>
              <a:buFont typeface="Arial"/>
              <a:buChar char="–"/>
              <a:defRPr b="0" i="0" sz="2000" u="none" cap="none" strike="noStrike">
                <a:solidFill>
                  <a:schemeClr val="dk1"/>
                </a:solidFill>
                <a:latin typeface="Arial"/>
                <a:ea typeface="Arial"/>
                <a:cs typeface="Arial"/>
                <a:sym typeface="Arial"/>
              </a:defRPr>
            </a:lvl4pPr>
            <a:lvl5pPr indent="-101600" lvl="4" marL="2057400" marR="0" rtl="0" algn="l">
              <a:spcBef>
                <a:spcPts val="400"/>
              </a:spcBef>
              <a:spcAft>
                <a:spcPts val="0"/>
              </a:spcAft>
              <a:buClr>
                <a:schemeClr val="dk1"/>
              </a:buClr>
              <a:buSzPct val="100000"/>
              <a:buFont typeface="Arial"/>
              <a:buChar char="»"/>
              <a:defRPr b="0" i="0" sz="2000" u="none" cap="none" strike="noStrike">
                <a:solidFill>
                  <a:schemeClr val="dk1"/>
                </a:solidFill>
                <a:latin typeface="Arial"/>
                <a:ea typeface="Arial"/>
                <a:cs typeface="Arial"/>
                <a:sym typeface="Arial"/>
              </a:defRPr>
            </a:lvl5pPr>
            <a:lvl6pPr indent="-101600" lvl="5" marL="2514600" marR="0" rtl="0" algn="l">
              <a:spcBef>
                <a:spcPts val="400"/>
              </a:spcBef>
              <a:spcAft>
                <a:spcPts val="0"/>
              </a:spcAft>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spcAft>
                <a:spcPts val="0"/>
              </a:spcAft>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spcAft>
                <a:spcPts val="0"/>
              </a:spcAft>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spcAft>
                <a:spcPts val="0"/>
              </a:spcAft>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312" name="Shape 312"/>
          <p:cNvSpPr txBox="1"/>
          <p:nvPr>
            <p:ph idx="10" type="dt"/>
          </p:nvPr>
        </p:nvSpPr>
        <p:spPr>
          <a:xfrm>
            <a:off x="457200" y="4683918"/>
            <a:ext cx="2133600" cy="357000"/>
          </a:xfrm>
          <a:prstGeom prst="rect">
            <a:avLst/>
          </a:prstGeom>
          <a:noFill/>
          <a:ln>
            <a:noFill/>
          </a:ln>
        </p:spPr>
        <p:txBody>
          <a:bodyPr anchorCtr="0" anchor="t" bIns="91425" lIns="91425" rIns="91425" tIns="91425"/>
          <a:lstStyle>
            <a:lvl1pPr indent="0" lvl="0" marL="0" marR="0" rtl="0" algn="l">
              <a:spcBef>
                <a:spcPts val="0"/>
              </a:spcBef>
              <a:spcAft>
                <a:spcPts val="0"/>
              </a:spcAft>
              <a:buNone/>
              <a:defRPr sz="1400">
                <a:solidFill>
                  <a:schemeClr val="dk1"/>
                </a:solidFill>
                <a:latin typeface="Arial"/>
                <a:ea typeface="Arial"/>
                <a:cs typeface="Arial"/>
                <a:sym typeface="Arial"/>
              </a:defRPr>
            </a:lvl1pPr>
            <a:lvl2pPr indent="0" lvl="1" marL="457200" marR="0" rtl="0" algn="l">
              <a:spcBef>
                <a:spcPts val="0"/>
              </a:spcBef>
              <a:spcAft>
                <a:spcPts val="0"/>
              </a:spcAft>
              <a:buNone/>
              <a:defRPr b="0" i="0" sz="3600" u="none" cap="none" strike="noStrike">
                <a:solidFill>
                  <a:schemeClr val="lt1"/>
                </a:solidFill>
                <a:latin typeface="Arial"/>
                <a:ea typeface="Arial"/>
                <a:cs typeface="Arial"/>
                <a:sym typeface="Arial"/>
              </a:defRPr>
            </a:lvl2pPr>
            <a:lvl3pPr indent="0" lvl="2" marL="914400" marR="0" rtl="0" algn="l">
              <a:spcBef>
                <a:spcPts val="0"/>
              </a:spcBef>
              <a:spcAft>
                <a:spcPts val="0"/>
              </a:spcAft>
              <a:buNone/>
              <a:defRPr b="0" i="0" sz="3600" u="none" cap="none" strike="noStrike">
                <a:solidFill>
                  <a:schemeClr val="lt1"/>
                </a:solidFill>
                <a:latin typeface="Arial"/>
                <a:ea typeface="Arial"/>
                <a:cs typeface="Arial"/>
                <a:sym typeface="Arial"/>
              </a:defRPr>
            </a:lvl3pPr>
            <a:lvl4pPr indent="0" lvl="3" marL="1371600" marR="0" rtl="0" algn="l">
              <a:spcBef>
                <a:spcPts val="0"/>
              </a:spcBef>
              <a:spcAft>
                <a:spcPts val="0"/>
              </a:spcAft>
              <a:buNone/>
              <a:defRPr b="0" i="0" sz="3600" u="none" cap="none" strike="noStrike">
                <a:solidFill>
                  <a:schemeClr val="lt1"/>
                </a:solidFill>
                <a:latin typeface="Arial"/>
                <a:ea typeface="Arial"/>
                <a:cs typeface="Arial"/>
                <a:sym typeface="Arial"/>
              </a:defRPr>
            </a:lvl4pPr>
            <a:lvl5pPr indent="0" lvl="4" marL="1828800" marR="0" rtl="0" algn="l">
              <a:spcBef>
                <a:spcPts val="0"/>
              </a:spcBef>
              <a:spcAft>
                <a:spcPts val="0"/>
              </a:spcAft>
              <a:buNone/>
              <a:defRPr b="0" i="0" sz="3600" u="none" cap="none" strike="noStrike">
                <a:solidFill>
                  <a:schemeClr val="lt1"/>
                </a:solidFill>
                <a:latin typeface="Arial"/>
                <a:ea typeface="Arial"/>
                <a:cs typeface="Arial"/>
                <a:sym typeface="Arial"/>
              </a:defRPr>
            </a:lvl5pPr>
            <a:lvl6pPr indent="0" lvl="5" marL="2286000" marR="0" rtl="0" algn="l">
              <a:spcBef>
                <a:spcPts val="0"/>
              </a:spcBef>
              <a:buNone/>
              <a:defRPr b="0" i="0" sz="3600" u="none" cap="none" strike="noStrike">
                <a:solidFill>
                  <a:schemeClr val="lt1"/>
                </a:solidFill>
                <a:latin typeface="Arial"/>
                <a:ea typeface="Arial"/>
                <a:cs typeface="Arial"/>
                <a:sym typeface="Arial"/>
              </a:defRPr>
            </a:lvl6pPr>
            <a:lvl7pPr indent="0" lvl="6" marL="2743200" marR="0" rtl="0" algn="l">
              <a:spcBef>
                <a:spcPts val="0"/>
              </a:spcBef>
              <a:buNone/>
              <a:defRPr b="0" i="0" sz="3600" u="none" cap="none" strike="noStrike">
                <a:solidFill>
                  <a:schemeClr val="lt1"/>
                </a:solidFill>
                <a:latin typeface="Arial"/>
                <a:ea typeface="Arial"/>
                <a:cs typeface="Arial"/>
                <a:sym typeface="Arial"/>
              </a:defRPr>
            </a:lvl7pPr>
            <a:lvl8pPr indent="0" lvl="7" marL="3200400" marR="0" rtl="0" algn="l">
              <a:spcBef>
                <a:spcPts val="0"/>
              </a:spcBef>
              <a:buNone/>
              <a:defRPr b="0" i="0" sz="3600" u="none" cap="none" strike="noStrike">
                <a:solidFill>
                  <a:schemeClr val="lt1"/>
                </a:solidFill>
                <a:latin typeface="Arial"/>
                <a:ea typeface="Arial"/>
                <a:cs typeface="Arial"/>
                <a:sym typeface="Arial"/>
              </a:defRPr>
            </a:lvl8pPr>
            <a:lvl9pPr indent="0" lvl="8" marL="3657600" marR="0" rtl="0" algn="l">
              <a:spcBef>
                <a:spcPts val="0"/>
              </a:spcBef>
              <a:buNone/>
              <a:defRPr b="0" i="0" sz="3600" u="none" cap="none" strike="noStrike">
                <a:solidFill>
                  <a:schemeClr val="lt1"/>
                </a:solidFill>
                <a:latin typeface="Arial"/>
                <a:ea typeface="Arial"/>
                <a:cs typeface="Arial"/>
                <a:sym typeface="Arial"/>
              </a:defRPr>
            </a:lvl9pPr>
          </a:lstStyle>
          <a:p/>
        </p:txBody>
      </p:sp>
      <p:sp>
        <p:nvSpPr>
          <p:cNvPr id="313" name="Shape 313"/>
          <p:cNvSpPr txBox="1"/>
          <p:nvPr>
            <p:ph idx="11" type="ftr"/>
          </p:nvPr>
        </p:nvSpPr>
        <p:spPr>
          <a:xfrm>
            <a:off x="3124200" y="4683918"/>
            <a:ext cx="2895600" cy="357000"/>
          </a:xfrm>
          <a:prstGeom prst="rect">
            <a:avLst/>
          </a:prstGeom>
          <a:noFill/>
          <a:ln>
            <a:noFill/>
          </a:ln>
        </p:spPr>
        <p:txBody>
          <a:bodyPr anchorCtr="0" anchor="t" bIns="91425" lIns="91425" rIns="91425" tIns="91425"/>
          <a:lstStyle>
            <a:lvl1pPr indent="0" lvl="0" marL="0" marR="0" rtl="0" algn="ctr">
              <a:spcBef>
                <a:spcPts val="0"/>
              </a:spcBef>
              <a:spcAft>
                <a:spcPts val="0"/>
              </a:spcAft>
              <a:buNone/>
              <a:defRPr sz="1400">
                <a:solidFill>
                  <a:schemeClr val="dk1"/>
                </a:solidFill>
                <a:latin typeface="Arial"/>
                <a:ea typeface="Arial"/>
                <a:cs typeface="Arial"/>
                <a:sym typeface="Arial"/>
              </a:defRPr>
            </a:lvl1pPr>
            <a:lvl2pPr indent="0" lvl="1" marL="457200" marR="0" rtl="0" algn="l">
              <a:spcBef>
                <a:spcPts val="0"/>
              </a:spcBef>
              <a:spcAft>
                <a:spcPts val="0"/>
              </a:spcAft>
              <a:buNone/>
              <a:defRPr b="0" i="0" sz="3600" u="none" cap="none" strike="noStrike">
                <a:solidFill>
                  <a:schemeClr val="lt1"/>
                </a:solidFill>
                <a:latin typeface="Arial"/>
                <a:ea typeface="Arial"/>
                <a:cs typeface="Arial"/>
                <a:sym typeface="Arial"/>
              </a:defRPr>
            </a:lvl2pPr>
            <a:lvl3pPr indent="0" lvl="2" marL="914400" marR="0" rtl="0" algn="l">
              <a:spcBef>
                <a:spcPts val="0"/>
              </a:spcBef>
              <a:spcAft>
                <a:spcPts val="0"/>
              </a:spcAft>
              <a:buNone/>
              <a:defRPr b="0" i="0" sz="3600" u="none" cap="none" strike="noStrike">
                <a:solidFill>
                  <a:schemeClr val="lt1"/>
                </a:solidFill>
                <a:latin typeface="Arial"/>
                <a:ea typeface="Arial"/>
                <a:cs typeface="Arial"/>
                <a:sym typeface="Arial"/>
              </a:defRPr>
            </a:lvl3pPr>
            <a:lvl4pPr indent="0" lvl="3" marL="1371600" marR="0" rtl="0" algn="l">
              <a:spcBef>
                <a:spcPts val="0"/>
              </a:spcBef>
              <a:spcAft>
                <a:spcPts val="0"/>
              </a:spcAft>
              <a:buNone/>
              <a:defRPr b="0" i="0" sz="3600" u="none" cap="none" strike="noStrike">
                <a:solidFill>
                  <a:schemeClr val="lt1"/>
                </a:solidFill>
                <a:latin typeface="Arial"/>
                <a:ea typeface="Arial"/>
                <a:cs typeface="Arial"/>
                <a:sym typeface="Arial"/>
              </a:defRPr>
            </a:lvl4pPr>
            <a:lvl5pPr indent="0" lvl="4" marL="1828800" marR="0" rtl="0" algn="l">
              <a:spcBef>
                <a:spcPts val="0"/>
              </a:spcBef>
              <a:spcAft>
                <a:spcPts val="0"/>
              </a:spcAft>
              <a:buNone/>
              <a:defRPr b="0" i="0" sz="3600" u="none" cap="none" strike="noStrike">
                <a:solidFill>
                  <a:schemeClr val="lt1"/>
                </a:solidFill>
                <a:latin typeface="Arial"/>
                <a:ea typeface="Arial"/>
                <a:cs typeface="Arial"/>
                <a:sym typeface="Arial"/>
              </a:defRPr>
            </a:lvl5pPr>
            <a:lvl6pPr indent="0" lvl="5" marL="2286000" marR="0" rtl="0" algn="l">
              <a:spcBef>
                <a:spcPts val="0"/>
              </a:spcBef>
              <a:buNone/>
              <a:defRPr b="0" i="0" sz="3600" u="none" cap="none" strike="noStrike">
                <a:solidFill>
                  <a:schemeClr val="lt1"/>
                </a:solidFill>
                <a:latin typeface="Arial"/>
                <a:ea typeface="Arial"/>
                <a:cs typeface="Arial"/>
                <a:sym typeface="Arial"/>
              </a:defRPr>
            </a:lvl6pPr>
            <a:lvl7pPr indent="0" lvl="6" marL="2743200" marR="0" rtl="0" algn="l">
              <a:spcBef>
                <a:spcPts val="0"/>
              </a:spcBef>
              <a:buNone/>
              <a:defRPr b="0" i="0" sz="3600" u="none" cap="none" strike="noStrike">
                <a:solidFill>
                  <a:schemeClr val="lt1"/>
                </a:solidFill>
                <a:latin typeface="Arial"/>
                <a:ea typeface="Arial"/>
                <a:cs typeface="Arial"/>
                <a:sym typeface="Arial"/>
              </a:defRPr>
            </a:lvl7pPr>
            <a:lvl8pPr indent="0" lvl="7" marL="3200400" marR="0" rtl="0" algn="l">
              <a:spcBef>
                <a:spcPts val="0"/>
              </a:spcBef>
              <a:buNone/>
              <a:defRPr b="0" i="0" sz="3600" u="none" cap="none" strike="noStrike">
                <a:solidFill>
                  <a:schemeClr val="lt1"/>
                </a:solidFill>
                <a:latin typeface="Arial"/>
                <a:ea typeface="Arial"/>
                <a:cs typeface="Arial"/>
                <a:sym typeface="Arial"/>
              </a:defRPr>
            </a:lvl8pPr>
            <a:lvl9pPr indent="0" lvl="8" marL="3657600" marR="0" rtl="0" algn="l">
              <a:spcBef>
                <a:spcPts val="0"/>
              </a:spcBef>
              <a:buNone/>
              <a:defRPr b="0" i="0" sz="3600" u="none" cap="none" strike="noStrike">
                <a:solidFill>
                  <a:schemeClr val="lt1"/>
                </a:solidFill>
                <a:latin typeface="Arial"/>
                <a:ea typeface="Arial"/>
                <a:cs typeface="Arial"/>
                <a:sym typeface="Arial"/>
              </a:defRPr>
            </a:lvl9pPr>
          </a:lstStyle>
          <a:p/>
        </p:txBody>
      </p:sp>
      <p:sp>
        <p:nvSpPr>
          <p:cNvPr id="314" name="Shape 314"/>
          <p:cNvSpPr txBox="1"/>
          <p:nvPr>
            <p:ph idx="12" type="sldNum"/>
          </p:nvPr>
        </p:nvSpPr>
        <p:spPr>
          <a:xfrm>
            <a:off x="6553200" y="4683918"/>
            <a:ext cx="2133600" cy="357000"/>
          </a:xfrm>
          <a:prstGeom prst="rect">
            <a:avLst/>
          </a:prstGeom>
          <a:noFill/>
          <a:ln>
            <a:noFill/>
          </a:ln>
        </p:spPr>
        <p:txBody>
          <a:bodyPr anchorCtr="0" anchor="t" bIns="45700" lIns="91425" rIns="91425" tIns="45700">
            <a:noAutofit/>
          </a:bodyPr>
          <a:lstStyle/>
          <a:p>
            <a:pPr indent="0" lvl="0" marL="0" marR="0" rtl="0" algn="r">
              <a:spcBef>
                <a:spcPts val="0"/>
              </a:spcBef>
              <a:spcAft>
                <a:spcPts val="0"/>
              </a:spcAft>
              <a:buSzPct val="25000"/>
              <a:buNone/>
            </a:pPr>
            <a:fld id="{00000000-1234-1234-1234-123412341234}" type="slidenum">
              <a:rPr lang="nl-NL" sz="1400">
                <a:solidFill>
                  <a:schemeClr val="dk1"/>
                </a:solidFill>
                <a:latin typeface="Arial"/>
                <a:ea typeface="Arial"/>
                <a:cs typeface="Arial"/>
                <a:sym typeface="Arial"/>
              </a:rPr>
              <a:t>‹#›</a:t>
            </a:fld>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315" name="Shape 315"/>
        <p:cNvGrpSpPr/>
        <p:nvPr/>
      </p:nvGrpSpPr>
      <p:grpSpPr>
        <a:xfrm>
          <a:off x="0" y="0"/>
          <a:ext cx="0" cy="0"/>
          <a:chOff x="0" y="0"/>
          <a:chExt cx="0" cy="0"/>
        </a:xfrm>
      </p:grpSpPr>
      <p:sp>
        <p:nvSpPr>
          <p:cNvPr id="316" name="Shape 316"/>
          <p:cNvSpPr txBox="1"/>
          <p:nvPr>
            <p:ph type="ctrTitle"/>
          </p:nvPr>
        </p:nvSpPr>
        <p:spPr>
          <a:xfrm>
            <a:off x="685800" y="1597818"/>
            <a:ext cx="7772400" cy="1102500"/>
          </a:xfrm>
          <a:prstGeom prst="rect">
            <a:avLst/>
          </a:prstGeom>
          <a:noFill/>
          <a:ln>
            <a:noFill/>
          </a:ln>
        </p:spPr>
        <p:txBody>
          <a:bodyPr anchorCtr="0" anchor="ctr" bIns="91425" lIns="91425" rIns="91425" tIns="91425"/>
          <a:lstStyle>
            <a:lvl1pPr indent="0" lvl="0" marL="0" marR="0" rtl="0" algn="ctr">
              <a:spcBef>
                <a:spcPts val="0"/>
              </a:spcBef>
              <a:spcAft>
                <a:spcPts val="0"/>
              </a:spcAft>
              <a:buNone/>
              <a:defRPr b="0" i="0" sz="4400" u="none" cap="none" strike="noStrike">
                <a:solidFill>
                  <a:schemeClr val="dk2"/>
                </a:solidFill>
                <a:latin typeface="Arial"/>
                <a:ea typeface="Arial"/>
                <a:cs typeface="Arial"/>
                <a:sym typeface="Arial"/>
              </a:defRPr>
            </a:lvl1pPr>
            <a:lvl2pPr indent="0" lvl="1" marL="0" marR="0" rtl="0" algn="ctr">
              <a:spcBef>
                <a:spcPts val="0"/>
              </a:spcBef>
              <a:spcAft>
                <a:spcPts val="0"/>
              </a:spcAft>
              <a:buNone/>
              <a:defRPr b="0" i="0" sz="4400" u="none" cap="none" strike="noStrike">
                <a:solidFill>
                  <a:schemeClr val="dk2"/>
                </a:solidFill>
                <a:latin typeface="Arial"/>
                <a:ea typeface="Arial"/>
                <a:cs typeface="Arial"/>
                <a:sym typeface="Arial"/>
              </a:defRPr>
            </a:lvl2pPr>
            <a:lvl3pPr indent="0" lvl="2" marL="0" marR="0" rtl="0" algn="ctr">
              <a:spcBef>
                <a:spcPts val="0"/>
              </a:spcBef>
              <a:spcAft>
                <a:spcPts val="0"/>
              </a:spcAft>
              <a:buNone/>
              <a:defRPr b="0" i="0" sz="4400" u="none" cap="none" strike="noStrike">
                <a:solidFill>
                  <a:schemeClr val="dk2"/>
                </a:solidFill>
                <a:latin typeface="Arial"/>
                <a:ea typeface="Arial"/>
                <a:cs typeface="Arial"/>
                <a:sym typeface="Arial"/>
              </a:defRPr>
            </a:lvl3pPr>
            <a:lvl4pPr indent="0" lvl="3" marL="0" marR="0" rtl="0" algn="ctr">
              <a:spcBef>
                <a:spcPts val="0"/>
              </a:spcBef>
              <a:spcAft>
                <a:spcPts val="0"/>
              </a:spcAft>
              <a:buNone/>
              <a:defRPr b="0" i="0" sz="4400" u="none" cap="none" strike="noStrike">
                <a:solidFill>
                  <a:schemeClr val="dk2"/>
                </a:solidFill>
                <a:latin typeface="Arial"/>
                <a:ea typeface="Arial"/>
                <a:cs typeface="Arial"/>
                <a:sym typeface="Arial"/>
              </a:defRPr>
            </a:lvl4pPr>
            <a:lvl5pPr indent="0" lvl="4" marL="0" marR="0" rtl="0" algn="ctr">
              <a:spcBef>
                <a:spcPts val="0"/>
              </a:spcBef>
              <a:spcAft>
                <a:spcPts val="0"/>
              </a:spcAft>
              <a:buNone/>
              <a:defRPr b="0" i="0" sz="4400" u="none" cap="none" strike="noStrike">
                <a:solidFill>
                  <a:schemeClr val="dk2"/>
                </a:solidFill>
                <a:latin typeface="Arial"/>
                <a:ea typeface="Arial"/>
                <a:cs typeface="Arial"/>
                <a:sym typeface="Arial"/>
              </a:defRPr>
            </a:lvl5pPr>
            <a:lvl6pPr indent="0" lvl="5" marL="457200" marR="0" rtl="0" algn="ctr">
              <a:spcBef>
                <a:spcPts val="0"/>
              </a:spcBef>
              <a:spcAft>
                <a:spcPts val="0"/>
              </a:spcAft>
              <a:buNone/>
              <a:defRPr b="0" i="0" sz="4400" u="none" cap="none" strike="noStrike">
                <a:solidFill>
                  <a:schemeClr val="dk2"/>
                </a:solidFill>
                <a:latin typeface="Arial"/>
                <a:ea typeface="Arial"/>
                <a:cs typeface="Arial"/>
                <a:sym typeface="Arial"/>
              </a:defRPr>
            </a:lvl6pPr>
            <a:lvl7pPr indent="0" lvl="6" marL="914400" marR="0" rtl="0" algn="ctr">
              <a:spcBef>
                <a:spcPts val="0"/>
              </a:spcBef>
              <a:spcAft>
                <a:spcPts val="0"/>
              </a:spcAft>
              <a:buNone/>
              <a:defRPr b="0" i="0" sz="4400" u="none" cap="none" strike="noStrike">
                <a:solidFill>
                  <a:schemeClr val="dk2"/>
                </a:solidFill>
                <a:latin typeface="Arial"/>
                <a:ea typeface="Arial"/>
                <a:cs typeface="Arial"/>
                <a:sym typeface="Arial"/>
              </a:defRPr>
            </a:lvl7pPr>
            <a:lvl8pPr indent="0" lvl="7" marL="1371600" marR="0" rtl="0" algn="ctr">
              <a:spcBef>
                <a:spcPts val="0"/>
              </a:spcBef>
              <a:spcAft>
                <a:spcPts val="0"/>
              </a:spcAft>
              <a:buNone/>
              <a:defRPr b="0" i="0" sz="4400" u="none" cap="none" strike="noStrike">
                <a:solidFill>
                  <a:schemeClr val="dk2"/>
                </a:solidFill>
                <a:latin typeface="Arial"/>
                <a:ea typeface="Arial"/>
                <a:cs typeface="Arial"/>
                <a:sym typeface="Arial"/>
              </a:defRPr>
            </a:lvl8pPr>
            <a:lvl9pPr indent="0" lvl="8" marL="1828800" marR="0" rtl="0" algn="ctr">
              <a:spcBef>
                <a:spcPts val="0"/>
              </a:spcBef>
              <a:spcAft>
                <a:spcPts val="0"/>
              </a:spcAft>
              <a:buNone/>
              <a:defRPr b="0" i="0" sz="4400" u="none" cap="none" strike="noStrike">
                <a:solidFill>
                  <a:schemeClr val="dk2"/>
                </a:solidFill>
                <a:latin typeface="Arial"/>
                <a:ea typeface="Arial"/>
                <a:cs typeface="Arial"/>
                <a:sym typeface="Arial"/>
              </a:defRPr>
            </a:lvl9pPr>
          </a:lstStyle>
          <a:p/>
        </p:txBody>
      </p:sp>
      <p:sp>
        <p:nvSpPr>
          <p:cNvPr id="317" name="Shape 317"/>
          <p:cNvSpPr txBox="1"/>
          <p:nvPr>
            <p:ph idx="1" type="subTitle"/>
          </p:nvPr>
        </p:nvSpPr>
        <p:spPr>
          <a:xfrm>
            <a:off x="1371600" y="2914650"/>
            <a:ext cx="6400800" cy="1314600"/>
          </a:xfrm>
          <a:prstGeom prst="rect">
            <a:avLst/>
          </a:prstGeom>
          <a:noFill/>
          <a:ln>
            <a:noFill/>
          </a:ln>
        </p:spPr>
        <p:txBody>
          <a:bodyPr anchorCtr="0" anchor="t" bIns="91425" lIns="91425" rIns="91425" tIns="91425"/>
          <a:lstStyle>
            <a:lvl1pPr indent="0" lvl="0" marL="0" marR="0" rtl="0" algn="ctr">
              <a:spcBef>
                <a:spcPts val="640"/>
              </a:spcBef>
              <a:spcAft>
                <a:spcPts val="0"/>
              </a:spcAft>
              <a:buClr>
                <a:schemeClr val="dk1"/>
              </a:buClr>
              <a:buFont typeface="Arial"/>
              <a:buNone/>
              <a:defRPr b="0" i="0" sz="3200" u="none" cap="none" strike="noStrike">
                <a:solidFill>
                  <a:schemeClr val="dk1"/>
                </a:solidFill>
                <a:latin typeface="Arial"/>
                <a:ea typeface="Arial"/>
                <a:cs typeface="Arial"/>
                <a:sym typeface="Arial"/>
              </a:defRPr>
            </a:lvl1pPr>
            <a:lvl2pPr indent="0" lvl="1" marL="457200" marR="0" rtl="0" algn="ctr">
              <a:spcBef>
                <a:spcPts val="560"/>
              </a:spcBef>
              <a:spcAft>
                <a:spcPts val="0"/>
              </a:spcAft>
              <a:buClr>
                <a:schemeClr val="dk1"/>
              </a:buClr>
              <a:buFont typeface="Arial"/>
              <a:buNone/>
              <a:defRPr b="0" i="0" sz="2800" u="none" cap="none" strike="noStrike">
                <a:solidFill>
                  <a:schemeClr val="dk1"/>
                </a:solidFill>
                <a:latin typeface="Arial"/>
                <a:ea typeface="Arial"/>
                <a:cs typeface="Arial"/>
                <a:sym typeface="Arial"/>
              </a:defRPr>
            </a:lvl2pPr>
            <a:lvl3pPr indent="0" lvl="2" marL="914400" marR="0" rtl="0" algn="ctr">
              <a:spcBef>
                <a:spcPts val="480"/>
              </a:spcBef>
              <a:spcAft>
                <a:spcPts val="0"/>
              </a:spcAft>
              <a:buClr>
                <a:schemeClr val="dk1"/>
              </a:buClr>
              <a:buFont typeface="Arial"/>
              <a:buNone/>
              <a:defRPr b="0" i="0" sz="2400" u="none" cap="none" strike="noStrike">
                <a:solidFill>
                  <a:schemeClr val="dk1"/>
                </a:solidFill>
                <a:latin typeface="Arial"/>
                <a:ea typeface="Arial"/>
                <a:cs typeface="Arial"/>
                <a:sym typeface="Arial"/>
              </a:defRPr>
            </a:lvl3pPr>
            <a:lvl4pPr indent="0" lvl="3" marL="1371600" marR="0" rtl="0" algn="ctr">
              <a:spcBef>
                <a:spcPts val="400"/>
              </a:spcBef>
              <a:spcAft>
                <a:spcPts val="0"/>
              </a:spcAft>
              <a:buClr>
                <a:schemeClr val="dk1"/>
              </a:buClr>
              <a:buFont typeface="Arial"/>
              <a:buNone/>
              <a:defRPr b="0" i="0" sz="2000" u="none" cap="none" strike="noStrike">
                <a:solidFill>
                  <a:schemeClr val="dk1"/>
                </a:solidFill>
                <a:latin typeface="Arial"/>
                <a:ea typeface="Arial"/>
                <a:cs typeface="Arial"/>
                <a:sym typeface="Arial"/>
              </a:defRPr>
            </a:lvl4pPr>
            <a:lvl5pPr indent="0" lvl="4" marL="1828800" marR="0" rtl="0" algn="ctr">
              <a:spcBef>
                <a:spcPts val="400"/>
              </a:spcBef>
              <a:spcAft>
                <a:spcPts val="0"/>
              </a:spcAft>
              <a:buClr>
                <a:schemeClr val="dk1"/>
              </a:buClr>
              <a:buFont typeface="Arial"/>
              <a:buNone/>
              <a:defRPr b="0" i="0" sz="2000" u="none" cap="none" strike="noStrike">
                <a:solidFill>
                  <a:schemeClr val="dk1"/>
                </a:solidFill>
                <a:latin typeface="Arial"/>
                <a:ea typeface="Arial"/>
                <a:cs typeface="Arial"/>
                <a:sym typeface="Arial"/>
              </a:defRPr>
            </a:lvl5pPr>
            <a:lvl6pPr indent="0" lvl="5" marL="2286000" marR="0" rtl="0" algn="ctr">
              <a:spcBef>
                <a:spcPts val="400"/>
              </a:spcBef>
              <a:spcAft>
                <a:spcPts val="0"/>
              </a:spcAft>
              <a:buClr>
                <a:schemeClr val="dk1"/>
              </a:buClr>
              <a:buFont typeface="Arial"/>
              <a:buNone/>
              <a:defRPr b="0" i="0" sz="2000" u="none" cap="none" strike="noStrike">
                <a:solidFill>
                  <a:schemeClr val="dk1"/>
                </a:solidFill>
                <a:latin typeface="Arial"/>
                <a:ea typeface="Arial"/>
                <a:cs typeface="Arial"/>
                <a:sym typeface="Arial"/>
              </a:defRPr>
            </a:lvl6pPr>
            <a:lvl7pPr indent="0" lvl="6" marL="2743200" marR="0" rtl="0" algn="ctr">
              <a:spcBef>
                <a:spcPts val="400"/>
              </a:spcBef>
              <a:spcAft>
                <a:spcPts val="0"/>
              </a:spcAft>
              <a:buClr>
                <a:schemeClr val="dk1"/>
              </a:buClr>
              <a:buFont typeface="Arial"/>
              <a:buNone/>
              <a:defRPr b="0" i="0" sz="2000" u="none" cap="none" strike="noStrike">
                <a:solidFill>
                  <a:schemeClr val="dk1"/>
                </a:solidFill>
                <a:latin typeface="Arial"/>
                <a:ea typeface="Arial"/>
                <a:cs typeface="Arial"/>
                <a:sym typeface="Arial"/>
              </a:defRPr>
            </a:lvl7pPr>
            <a:lvl8pPr indent="0" lvl="7" marL="3200400" marR="0" rtl="0" algn="ctr">
              <a:spcBef>
                <a:spcPts val="400"/>
              </a:spcBef>
              <a:spcAft>
                <a:spcPts val="0"/>
              </a:spcAft>
              <a:buClr>
                <a:schemeClr val="dk1"/>
              </a:buClr>
              <a:buFont typeface="Arial"/>
              <a:buNone/>
              <a:defRPr b="0" i="0" sz="2000" u="none" cap="none" strike="noStrike">
                <a:solidFill>
                  <a:schemeClr val="dk1"/>
                </a:solidFill>
                <a:latin typeface="Arial"/>
                <a:ea typeface="Arial"/>
                <a:cs typeface="Arial"/>
                <a:sym typeface="Arial"/>
              </a:defRPr>
            </a:lvl8pPr>
            <a:lvl9pPr indent="0" lvl="8" marL="3657600" marR="0" rtl="0" algn="ctr">
              <a:spcBef>
                <a:spcPts val="400"/>
              </a:spcBef>
              <a:spcAft>
                <a:spcPts val="0"/>
              </a:spcAft>
              <a:buClr>
                <a:schemeClr val="dk1"/>
              </a:buClr>
              <a:buFont typeface="Arial"/>
              <a:buNone/>
              <a:defRPr b="0" i="0" sz="2000" u="none" cap="none" strike="noStrike">
                <a:solidFill>
                  <a:schemeClr val="dk1"/>
                </a:solidFill>
                <a:latin typeface="Arial"/>
                <a:ea typeface="Arial"/>
                <a:cs typeface="Arial"/>
                <a:sym typeface="Arial"/>
              </a:defRPr>
            </a:lvl9pPr>
          </a:lstStyle>
          <a:p/>
        </p:txBody>
      </p:sp>
      <p:sp>
        <p:nvSpPr>
          <p:cNvPr id="318" name="Shape 318"/>
          <p:cNvSpPr txBox="1"/>
          <p:nvPr>
            <p:ph idx="10" type="dt"/>
          </p:nvPr>
        </p:nvSpPr>
        <p:spPr>
          <a:xfrm>
            <a:off x="457200" y="4683918"/>
            <a:ext cx="2133600" cy="357000"/>
          </a:xfrm>
          <a:prstGeom prst="rect">
            <a:avLst/>
          </a:prstGeom>
          <a:noFill/>
          <a:ln>
            <a:noFill/>
          </a:ln>
        </p:spPr>
        <p:txBody>
          <a:bodyPr anchorCtr="0" anchor="t" bIns="91425" lIns="91425" rIns="91425" tIns="91425"/>
          <a:lstStyle>
            <a:lvl1pPr indent="0" lvl="0" marL="0" marR="0" rtl="0" algn="l">
              <a:spcBef>
                <a:spcPts val="0"/>
              </a:spcBef>
              <a:spcAft>
                <a:spcPts val="0"/>
              </a:spcAft>
              <a:buNone/>
              <a:defRPr sz="1400">
                <a:solidFill>
                  <a:schemeClr val="dk1"/>
                </a:solidFill>
                <a:latin typeface="Arial"/>
                <a:ea typeface="Arial"/>
                <a:cs typeface="Arial"/>
                <a:sym typeface="Arial"/>
              </a:defRPr>
            </a:lvl1pPr>
            <a:lvl2pPr indent="0" lvl="1" marL="457200" marR="0" rtl="0" algn="l">
              <a:spcBef>
                <a:spcPts val="0"/>
              </a:spcBef>
              <a:spcAft>
                <a:spcPts val="0"/>
              </a:spcAft>
              <a:buNone/>
              <a:defRPr b="0" i="0" sz="3600" u="none" cap="none" strike="noStrike">
                <a:solidFill>
                  <a:schemeClr val="lt1"/>
                </a:solidFill>
                <a:latin typeface="Arial"/>
                <a:ea typeface="Arial"/>
                <a:cs typeface="Arial"/>
                <a:sym typeface="Arial"/>
              </a:defRPr>
            </a:lvl2pPr>
            <a:lvl3pPr indent="0" lvl="2" marL="914400" marR="0" rtl="0" algn="l">
              <a:spcBef>
                <a:spcPts val="0"/>
              </a:spcBef>
              <a:spcAft>
                <a:spcPts val="0"/>
              </a:spcAft>
              <a:buNone/>
              <a:defRPr b="0" i="0" sz="3600" u="none" cap="none" strike="noStrike">
                <a:solidFill>
                  <a:schemeClr val="lt1"/>
                </a:solidFill>
                <a:latin typeface="Arial"/>
                <a:ea typeface="Arial"/>
                <a:cs typeface="Arial"/>
                <a:sym typeface="Arial"/>
              </a:defRPr>
            </a:lvl3pPr>
            <a:lvl4pPr indent="0" lvl="3" marL="1371600" marR="0" rtl="0" algn="l">
              <a:spcBef>
                <a:spcPts val="0"/>
              </a:spcBef>
              <a:spcAft>
                <a:spcPts val="0"/>
              </a:spcAft>
              <a:buNone/>
              <a:defRPr b="0" i="0" sz="3600" u="none" cap="none" strike="noStrike">
                <a:solidFill>
                  <a:schemeClr val="lt1"/>
                </a:solidFill>
                <a:latin typeface="Arial"/>
                <a:ea typeface="Arial"/>
                <a:cs typeface="Arial"/>
                <a:sym typeface="Arial"/>
              </a:defRPr>
            </a:lvl4pPr>
            <a:lvl5pPr indent="0" lvl="4" marL="1828800" marR="0" rtl="0" algn="l">
              <a:spcBef>
                <a:spcPts val="0"/>
              </a:spcBef>
              <a:spcAft>
                <a:spcPts val="0"/>
              </a:spcAft>
              <a:buNone/>
              <a:defRPr b="0" i="0" sz="3600" u="none" cap="none" strike="noStrike">
                <a:solidFill>
                  <a:schemeClr val="lt1"/>
                </a:solidFill>
                <a:latin typeface="Arial"/>
                <a:ea typeface="Arial"/>
                <a:cs typeface="Arial"/>
                <a:sym typeface="Arial"/>
              </a:defRPr>
            </a:lvl5pPr>
            <a:lvl6pPr indent="0" lvl="5" marL="2286000" marR="0" rtl="0" algn="l">
              <a:spcBef>
                <a:spcPts val="0"/>
              </a:spcBef>
              <a:buNone/>
              <a:defRPr b="0" i="0" sz="3600" u="none" cap="none" strike="noStrike">
                <a:solidFill>
                  <a:schemeClr val="lt1"/>
                </a:solidFill>
                <a:latin typeface="Arial"/>
                <a:ea typeface="Arial"/>
                <a:cs typeface="Arial"/>
                <a:sym typeface="Arial"/>
              </a:defRPr>
            </a:lvl6pPr>
            <a:lvl7pPr indent="0" lvl="6" marL="2743200" marR="0" rtl="0" algn="l">
              <a:spcBef>
                <a:spcPts val="0"/>
              </a:spcBef>
              <a:buNone/>
              <a:defRPr b="0" i="0" sz="3600" u="none" cap="none" strike="noStrike">
                <a:solidFill>
                  <a:schemeClr val="lt1"/>
                </a:solidFill>
                <a:latin typeface="Arial"/>
                <a:ea typeface="Arial"/>
                <a:cs typeface="Arial"/>
                <a:sym typeface="Arial"/>
              </a:defRPr>
            </a:lvl7pPr>
            <a:lvl8pPr indent="0" lvl="7" marL="3200400" marR="0" rtl="0" algn="l">
              <a:spcBef>
                <a:spcPts val="0"/>
              </a:spcBef>
              <a:buNone/>
              <a:defRPr b="0" i="0" sz="3600" u="none" cap="none" strike="noStrike">
                <a:solidFill>
                  <a:schemeClr val="lt1"/>
                </a:solidFill>
                <a:latin typeface="Arial"/>
                <a:ea typeface="Arial"/>
                <a:cs typeface="Arial"/>
                <a:sym typeface="Arial"/>
              </a:defRPr>
            </a:lvl8pPr>
            <a:lvl9pPr indent="0" lvl="8" marL="3657600" marR="0" rtl="0" algn="l">
              <a:spcBef>
                <a:spcPts val="0"/>
              </a:spcBef>
              <a:buNone/>
              <a:defRPr b="0" i="0" sz="3600" u="none" cap="none" strike="noStrike">
                <a:solidFill>
                  <a:schemeClr val="lt1"/>
                </a:solidFill>
                <a:latin typeface="Arial"/>
                <a:ea typeface="Arial"/>
                <a:cs typeface="Arial"/>
                <a:sym typeface="Arial"/>
              </a:defRPr>
            </a:lvl9pPr>
          </a:lstStyle>
          <a:p/>
        </p:txBody>
      </p:sp>
      <p:sp>
        <p:nvSpPr>
          <p:cNvPr id="319" name="Shape 319"/>
          <p:cNvSpPr txBox="1"/>
          <p:nvPr>
            <p:ph idx="11" type="ftr"/>
          </p:nvPr>
        </p:nvSpPr>
        <p:spPr>
          <a:xfrm>
            <a:off x="3124200" y="4683918"/>
            <a:ext cx="2895600" cy="357000"/>
          </a:xfrm>
          <a:prstGeom prst="rect">
            <a:avLst/>
          </a:prstGeom>
          <a:noFill/>
          <a:ln>
            <a:noFill/>
          </a:ln>
        </p:spPr>
        <p:txBody>
          <a:bodyPr anchorCtr="0" anchor="t" bIns="91425" lIns="91425" rIns="91425" tIns="91425"/>
          <a:lstStyle>
            <a:lvl1pPr indent="0" lvl="0" marL="0" marR="0" rtl="0" algn="ctr">
              <a:spcBef>
                <a:spcPts val="0"/>
              </a:spcBef>
              <a:spcAft>
                <a:spcPts val="0"/>
              </a:spcAft>
              <a:buNone/>
              <a:defRPr sz="1400">
                <a:solidFill>
                  <a:schemeClr val="dk1"/>
                </a:solidFill>
                <a:latin typeface="Arial"/>
                <a:ea typeface="Arial"/>
                <a:cs typeface="Arial"/>
                <a:sym typeface="Arial"/>
              </a:defRPr>
            </a:lvl1pPr>
            <a:lvl2pPr indent="0" lvl="1" marL="457200" marR="0" rtl="0" algn="l">
              <a:spcBef>
                <a:spcPts val="0"/>
              </a:spcBef>
              <a:spcAft>
                <a:spcPts val="0"/>
              </a:spcAft>
              <a:buNone/>
              <a:defRPr b="0" i="0" sz="3600" u="none" cap="none" strike="noStrike">
                <a:solidFill>
                  <a:schemeClr val="lt1"/>
                </a:solidFill>
                <a:latin typeface="Arial"/>
                <a:ea typeface="Arial"/>
                <a:cs typeface="Arial"/>
                <a:sym typeface="Arial"/>
              </a:defRPr>
            </a:lvl2pPr>
            <a:lvl3pPr indent="0" lvl="2" marL="914400" marR="0" rtl="0" algn="l">
              <a:spcBef>
                <a:spcPts val="0"/>
              </a:spcBef>
              <a:spcAft>
                <a:spcPts val="0"/>
              </a:spcAft>
              <a:buNone/>
              <a:defRPr b="0" i="0" sz="3600" u="none" cap="none" strike="noStrike">
                <a:solidFill>
                  <a:schemeClr val="lt1"/>
                </a:solidFill>
                <a:latin typeface="Arial"/>
                <a:ea typeface="Arial"/>
                <a:cs typeface="Arial"/>
                <a:sym typeface="Arial"/>
              </a:defRPr>
            </a:lvl3pPr>
            <a:lvl4pPr indent="0" lvl="3" marL="1371600" marR="0" rtl="0" algn="l">
              <a:spcBef>
                <a:spcPts val="0"/>
              </a:spcBef>
              <a:spcAft>
                <a:spcPts val="0"/>
              </a:spcAft>
              <a:buNone/>
              <a:defRPr b="0" i="0" sz="3600" u="none" cap="none" strike="noStrike">
                <a:solidFill>
                  <a:schemeClr val="lt1"/>
                </a:solidFill>
                <a:latin typeface="Arial"/>
                <a:ea typeface="Arial"/>
                <a:cs typeface="Arial"/>
                <a:sym typeface="Arial"/>
              </a:defRPr>
            </a:lvl4pPr>
            <a:lvl5pPr indent="0" lvl="4" marL="1828800" marR="0" rtl="0" algn="l">
              <a:spcBef>
                <a:spcPts val="0"/>
              </a:spcBef>
              <a:spcAft>
                <a:spcPts val="0"/>
              </a:spcAft>
              <a:buNone/>
              <a:defRPr b="0" i="0" sz="3600" u="none" cap="none" strike="noStrike">
                <a:solidFill>
                  <a:schemeClr val="lt1"/>
                </a:solidFill>
                <a:latin typeface="Arial"/>
                <a:ea typeface="Arial"/>
                <a:cs typeface="Arial"/>
                <a:sym typeface="Arial"/>
              </a:defRPr>
            </a:lvl5pPr>
            <a:lvl6pPr indent="0" lvl="5" marL="2286000" marR="0" rtl="0" algn="l">
              <a:spcBef>
                <a:spcPts val="0"/>
              </a:spcBef>
              <a:buNone/>
              <a:defRPr b="0" i="0" sz="3600" u="none" cap="none" strike="noStrike">
                <a:solidFill>
                  <a:schemeClr val="lt1"/>
                </a:solidFill>
                <a:latin typeface="Arial"/>
                <a:ea typeface="Arial"/>
                <a:cs typeface="Arial"/>
                <a:sym typeface="Arial"/>
              </a:defRPr>
            </a:lvl6pPr>
            <a:lvl7pPr indent="0" lvl="6" marL="2743200" marR="0" rtl="0" algn="l">
              <a:spcBef>
                <a:spcPts val="0"/>
              </a:spcBef>
              <a:buNone/>
              <a:defRPr b="0" i="0" sz="3600" u="none" cap="none" strike="noStrike">
                <a:solidFill>
                  <a:schemeClr val="lt1"/>
                </a:solidFill>
                <a:latin typeface="Arial"/>
                <a:ea typeface="Arial"/>
                <a:cs typeface="Arial"/>
                <a:sym typeface="Arial"/>
              </a:defRPr>
            </a:lvl7pPr>
            <a:lvl8pPr indent="0" lvl="7" marL="3200400" marR="0" rtl="0" algn="l">
              <a:spcBef>
                <a:spcPts val="0"/>
              </a:spcBef>
              <a:buNone/>
              <a:defRPr b="0" i="0" sz="3600" u="none" cap="none" strike="noStrike">
                <a:solidFill>
                  <a:schemeClr val="lt1"/>
                </a:solidFill>
                <a:latin typeface="Arial"/>
                <a:ea typeface="Arial"/>
                <a:cs typeface="Arial"/>
                <a:sym typeface="Arial"/>
              </a:defRPr>
            </a:lvl8pPr>
            <a:lvl9pPr indent="0" lvl="8" marL="3657600" marR="0" rtl="0" algn="l">
              <a:spcBef>
                <a:spcPts val="0"/>
              </a:spcBef>
              <a:buNone/>
              <a:defRPr b="0" i="0" sz="3600" u="none" cap="none" strike="noStrike">
                <a:solidFill>
                  <a:schemeClr val="lt1"/>
                </a:solidFill>
                <a:latin typeface="Arial"/>
                <a:ea typeface="Arial"/>
                <a:cs typeface="Arial"/>
                <a:sym typeface="Arial"/>
              </a:defRPr>
            </a:lvl9pPr>
          </a:lstStyle>
          <a:p/>
        </p:txBody>
      </p:sp>
      <p:sp>
        <p:nvSpPr>
          <p:cNvPr id="320" name="Shape 320"/>
          <p:cNvSpPr txBox="1"/>
          <p:nvPr>
            <p:ph idx="12" type="sldNum"/>
          </p:nvPr>
        </p:nvSpPr>
        <p:spPr>
          <a:xfrm>
            <a:off x="6553200" y="4683918"/>
            <a:ext cx="2133600" cy="357000"/>
          </a:xfrm>
          <a:prstGeom prst="rect">
            <a:avLst/>
          </a:prstGeom>
          <a:noFill/>
          <a:ln>
            <a:noFill/>
          </a:ln>
        </p:spPr>
        <p:txBody>
          <a:bodyPr anchorCtr="0" anchor="t" bIns="45700" lIns="91425" rIns="91425" tIns="45700">
            <a:noAutofit/>
          </a:bodyPr>
          <a:lstStyle/>
          <a:p>
            <a:pPr indent="0" lvl="0" marL="0" marR="0" rtl="0" algn="r">
              <a:spcBef>
                <a:spcPts val="0"/>
              </a:spcBef>
              <a:spcAft>
                <a:spcPts val="0"/>
              </a:spcAft>
              <a:buSzPct val="25000"/>
              <a:buNone/>
            </a:pPr>
            <a:fld id="{00000000-1234-1234-1234-123412341234}" type="slidenum">
              <a:rPr lang="nl-NL" sz="1400">
                <a:solidFill>
                  <a:schemeClr val="dk1"/>
                </a:solidFill>
                <a:latin typeface="Arial"/>
                <a:ea typeface="Arial"/>
                <a:cs typeface="Arial"/>
                <a:sym typeface="Arial"/>
              </a:rPr>
              <a:t>‹#›</a:t>
            </a:fld>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secHead">
  <p:cSld name="Section Header">
    <p:spTree>
      <p:nvGrpSpPr>
        <p:cNvPr id="321" name="Shape 321"/>
        <p:cNvGrpSpPr/>
        <p:nvPr/>
      </p:nvGrpSpPr>
      <p:grpSpPr>
        <a:xfrm>
          <a:off x="0" y="0"/>
          <a:ext cx="0" cy="0"/>
          <a:chOff x="0" y="0"/>
          <a:chExt cx="0" cy="0"/>
        </a:xfrm>
      </p:grpSpPr>
      <p:sp>
        <p:nvSpPr>
          <p:cNvPr id="322" name="Shape 322"/>
          <p:cNvSpPr txBox="1"/>
          <p:nvPr>
            <p:ph type="title"/>
          </p:nvPr>
        </p:nvSpPr>
        <p:spPr>
          <a:xfrm>
            <a:off x="722312" y="3305175"/>
            <a:ext cx="7772400" cy="1021500"/>
          </a:xfrm>
          <a:prstGeom prst="rect">
            <a:avLst/>
          </a:prstGeom>
          <a:noFill/>
          <a:ln>
            <a:noFill/>
          </a:ln>
        </p:spPr>
        <p:txBody>
          <a:bodyPr anchorCtr="0" anchor="t" bIns="91425" lIns="91425" rIns="91425" tIns="91425"/>
          <a:lstStyle>
            <a:lvl1pPr indent="0" lvl="0" marL="0" marR="0" rtl="0" algn="l">
              <a:spcBef>
                <a:spcPts val="0"/>
              </a:spcBef>
              <a:spcAft>
                <a:spcPts val="0"/>
              </a:spcAft>
              <a:buNone/>
              <a:defRPr b="1" i="0" sz="4000" u="none" cap="none" strike="noStrike">
                <a:solidFill>
                  <a:schemeClr val="dk2"/>
                </a:solidFill>
                <a:latin typeface="Arial"/>
                <a:ea typeface="Arial"/>
                <a:cs typeface="Arial"/>
                <a:sym typeface="Arial"/>
              </a:defRPr>
            </a:lvl1pPr>
            <a:lvl2pPr indent="0" lvl="1" marL="0" marR="0" rtl="0" algn="ctr">
              <a:spcBef>
                <a:spcPts val="0"/>
              </a:spcBef>
              <a:spcAft>
                <a:spcPts val="0"/>
              </a:spcAft>
              <a:buNone/>
              <a:defRPr b="0" i="0" sz="4400" u="none" cap="none" strike="noStrike">
                <a:solidFill>
                  <a:schemeClr val="dk2"/>
                </a:solidFill>
                <a:latin typeface="Arial"/>
                <a:ea typeface="Arial"/>
                <a:cs typeface="Arial"/>
                <a:sym typeface="Arial"/>
              </a:defRPr>
            </a:lvl2pPr>
            <a:lvl3pPr indent="0" lvl="2" marL="0" marR="0" rtl="0" algn="ctr">
              <a:spcBef>
                <a:spcPts val="0"/>
              </a:spcBef>
              <a:spcAft>
                <a:spcPts val="0"/>
              </a:spcAft>
              <a:buNone/>
              <a:defRPr b="0" i="0" sz="4400" u="none" cap="none" strike="noStrike">
                <a:solidFill>
                  <a:schemeClr val="dk2"/>
                </a:solidFill>
                <a:latin typeface="Arial"/>
                <a:ea typeface="Arial"/>
                <a:cs typeface="Arial"/>
                <a:sym typeface="Arial"/>
              </a:defRPr>
            </a:lvl3pPr>
            <a:lvl4pPr indent="0" lvl="3" marL="0" marR="0" rtl="0" algn="ctr">
              <a:spcBef>
                <a:spcPts val="0"/>
              </a:spcBef>
              <a:spcAft>
                <a:spcPts val="0"/>
              </a:spcAft>
              <a:buNone/>
              <a:defRPr b="0" i="0" sz="4400" u="none" cap="none" strike="noStrike">
                <a:solidFill>
                  <a:schemeClr val="dk2"/>
                </a:solidFill>
                <a:latin typeface="Arial"/>
                <a:ea typeface="Arial"/>
                <a:cs typeface="Arial"/>
                <a:sym typeface="Arial"/>
              </a:defRPr>
            </a:lvl4pPr>
            <a:lvl5pPr indent="0" lvl="4" marL="0" marR="0" rtl="0" algn="ctr">
              <a:spcBef>
                <a:spcPts val="0"/>
              </a:spcBef>
              <a:spcAft>
                <a:spcPts val="0"/>
              </a:spcAft>
              <a:buNone/>
              <a:defRPr b="0" i="0" sz="4400" u="none" cap="none" strike="noStrike">
                <a:solidFill>
                  <a:schemeClr val="dk2"/>
                </a:solidFill>
                <a:latin typeface="Arial"/>
                <a:ea typeface="Arial"/>
                <a:cs typeface="Arial"/>
                <a:sym typeface="Arial"/>
              </a:defRPr>
            </a:lvl5pPr>
            <a:lvl6pPr indent="0" lvl="5" marL="457200" marR="0" rtl="0" algn="ctr">
              <a:spcBef>
                <a:spcPts val="0"/>
              </a:spcBef>
              <a:spcAft>
                <a:spcPts val="0"/>
              </a:spcAft>
              <a:buNone/>
              <a:defRPr b="0" i="0" sz="4400" u="none" cap="none" strike="noStrike">
                <a:solidFill>
                  <a:schemeClr val="dk2"/>
                </a:solidFill>
                <a:latin typeface="Arial"/>
                <a:ea typeface="Arial"/>
                <a:cs typeface="Arial"/>
                <a:sym typeface="Arial"/>
              </a:defRPr>
            </a:lvl6pPr>
            <a:lvl7pPr indent="0" lvl="6" marL="914400" marR="0" rtl="0" algn="ctr">
              <a:spcBef>
                <a:spcPts val="0"/>
              </a:spcBef>
              <a:spcAft>
                <a:spcPts val="0"/>
              </a:spcAft>
              <a:buNone/>
              <a:defRPr b="0" i="0" sz="4400" u="none" cap="none" strike="noStrike">
                <a:solidFill>
                  <a:schemeClr val="dk2"/>
                </a:solidFill>
                <a:latin typeface="Arial"/>
                <a:ea typeface="Arial"/>
                <a:cs typeface="Arial"/>
                <a:sym typeface="Arial"/>
              </a:defRPr>
            </a:lvl7pPr>
            <a:lvl8pPr indent="0" lvl="7" marL="1371600" marR="0" rtl="0" algn="ctr">
              <a:spcBef>
                <a:spcPts val="0"/>
              </a:spcBef>
              <a:spcAft>
                <a:spcPts val="0"/>
              </a:spcAft>
              <a:buNone/>
              <a:defRPr b="0" i="0" sz="4400" u="none" cap="none" strike="noStrike">
                <a:solidFill>
                  <a:schemeClr val="dk2"/>
                </a:solidFill>
                <a:latin typeface="Arial"/>
                <a:ea typeface="Arial"/>
                <a:cs typeface="Arial"/>
                <a:sym typeface="Arial"/>
              </a:defRPr>
            </a:lvl8pPr>
            <a:lvl9pPr indent="0" lvl="8" marL="1828800" marR="0" rtl="0" algn="ctr">
              <a:spcBef>
                <a:spcPts val="0"/>
              </a:spcBef>
              <a:spcAft>
                <a:spcPts val="0"/>
              </a:spcAft>
              <a:buNone/>
              <a:defRPr b="0" i="0" sz="4400" u="none" cap="none" strike="noStrike">
                <a:solidFill>
                  <a:schemeClr val="dk2"/>
                </a:solidFill>
                <a:latin typeface="Arial"/>
                <a:ea typeface="Arial"/>
                <a:cs typeface="Arial"/>
                <a:sym typeface="Arial"/>
              </a:defRPr>
            </a:lvl9pPr>
          </a:lstStyle>
          <a:p/>
        </p:txBody>
      </p:sp>
      <p:sp>
        <p:nvSpPr>
          <p:cNvPr id="323" name="Shape 323"/>
          <p:cNvSpPr txBox="1"/>
          <p:nvPr>
            <p:ph idx="1" type="body"/>
          </p:nvPr>
        </p:nvSpPr>
        <p:spPr>
          <a:xfrm>
            <a:off x="722312" y="2180034"/>
            <a:ext cx="7772400" cy="1125300"/>
          </a:xfrm>
          <a:prstGeom prst="rect">
            <a:avLst/>
          </a:prstGeom>
          <a:noFill/>
          <a:ln>
            <a:noFill/>
          </a:ln>
        </p:spPr>
        <p:txBody>
          <a:bodyPr anchorCtr="0" anchor="b" bIns="91425" lIns="91425" rIns="91425" tIns="91425"/>
          <a:lstStyle>
            <a:lvl1pPr indent="0" lvl="0" marL="0" marR="0" rtl="0" algn="l">
              <a:spcBef>
                <a:spcPts val="400"/>
              </a:spcBef>
              <a:spcAft>
                <a:spcPts val="0"/>
              </a:spcAft>
              <a:buClr>
                <a:schemeClr val="dk1"/>
              </a:buClr>
              <a:buFont typeface="Arial"/>
              <a:buNone/>
              <a:defRPr b="0" i="0" sz="2000" u="none" cap="none" strike="noStrike">
                <a:solidFill>
                  <a:schemeClr val="dk1"/>
                </a:solidFill>
                <a:latin typeface="Arial"/>
                <a:ea typeface="Arial"/>
                <a:cs typeface="Arial"/>
                <a:sym typeface="Arial"/>
              </a:defRPr>
            </a:lvl1pPr>
            <a:lvl2pPr indent="0" lvl="1" marL="457200" marR="0" rtl="0" algn="l">
              <a:spcBef>
                <a:spcPts val="360"/>
              </a:spcBef>
              <a:spcAft>
                <a:spcPts val="0"/>
              </a:spcAft>
              <a:buClr>
                <a:schemeClr val="dk1"/>
              </a:buClr>
              <a:buFont typeface="Arial"/>
              <a:buNone/>
              <a:defRPr b="0" i="0" sz="1800" u="none" cap="none" strike="noStrike">
                <a:solidFill>
                  <a:schemeClr val="dk1"/>
                </a:solidFill>
                <a:latin typeface="Arial"/>
                <a:ea typeface="Arial"/>
                <a:cs typeface="Arial"/>
                <a:sym typeface="Arial"/>
              </a:defRPr>
            </a:lvl2pPr>
            <a:lvl3pPr indent="0" lvl="2" marL="914400" marR="0" rtl="0" algn="l">
              <a:spcBef>
                <a:spcPts val="320"/>
              </a:spcBef>
              <a:spcAft>
                <a:spcPts val="0"/>
              </a:spcAft>
              <a:buClr>
                <a:schemeClr val="dk1"/>
              </a:buClr>
              <a:buFont typeface="Arial"/>
              <a:buNone/>
              <a:defRPr b="0" i="0" sz="1600" u="none" cap="none" strike="noStrike">
                <a:solidFill>
                  <a:schemeClr val="dk1"/>
                </a:solidFill>
                <a:latin typeface="Arial"/>
                <a:ea typeface="Arial"/>
                <a:cs typeface="Arial"/>
                <a:sym typeface="Arial"/>
              </a:defRPr>
            </a:lvl3pPr>
            <a:lvl4pPr indent="0" lvl="3" marL="1371600" marR="0" rtl="0" algn="l">
              <a:spcBef>
                <a:spcPts val="280"/>
              </a:spcBef>
              <a:spcAft>
                <a:spcPts val="0"/>
              </a:spcAft>
              <a:buClr>
                <a:schemeClr val="dk1"/>
              </a:buClr>
              <a:buFont typeface="Arial"/>
              <a:buNone/>
              <a:defRPr b="0" i="0" sz="1400" u="none" cap="none" strike="noStrike">
                <a:solidFill>
                  <a:schemeClr val="dk1"/>
                </a:solidFill>
                <a:latin typeface="Arial"/>
                <a:ea typeface="Arial"/>
                <a:cs typeface="Arial"/>
                <a:sym typeface="Arial"/>
              </a:defRPr>
            </a:lvl4pPr>
            <a:lvl5pPr indent="0" lvl="4" marL="1828800" marR="0" rtl="0" algn="l">
              <a:spcBef>
                <a:spcPts val="280"/>
              </a:spcBef>
              <a:spcAft>
                <a:spcPts val="0"/>
              </a:spcAft>
              <a:buClr>
                <a:schemeClr val="dk1"/>
              </a:buClr>
              <a:buFont typeface="Arial"/>
              <a:buNone/>
              <a:defRPr b="0" i="0" sz="1400" u="none" cap="none" strike="noStrike">
                <a:solidFill>
                  <a:schemeClr val="dk1"/>
                </a:solidFill>
                <a:latin typeface="Arial"/>
                <a:ea typeface="Arial"/>
                <a:cs typeface="Arial"/>
                <a:sym typeface="Arial"/>
              </a:defRPr>
            </a:lvl5pPr>
            <a:lvl6pPr indent="0" lvl="5" marL="2286000" marR="0" rtl="0" algn="l">
              <a:spcBef>
                <a:spcPts val="280"/>
              </a:spcBef>
              <a:spcAft>
                <a:spcPts val="0"/>
              </a:spcAft>
              <a:buClr>
                <a:schemeClr val="dk1"/>
              </a:buClr>
              <a:buFont typeface="Arial"/>
              <a:buNone/>
              <a:defRPr b="0" i="0" sz="1400" u="none" cap="none" strike="noStrike">
                <a:solidFill>
                  <a:schemeClr val="dk1"/>
                </a:solidFill>
                <a:latin typeface="Arial"/>
                <a:ea typeface="Arial"/>
                <a:cs typeface="Arial"/>
                <a:sym typeface="Arial"/>
              </a:defRPr>
            </a:lvl6pPr>
            <a:lvl7pPr indent="0" lvl="6" marL="2743200" marR="0" rtl="0" algn="l">
              <a:spcBef>
                <a:spcPts val="280"/>
              </a:spcBef>
              <a:spcAft>
                <a:spcPts val="0"/>
              </a:spcAft>
              <a:buClr>
                <a:schemeClr val="dk1"/>
              </a:buClr>
              <a:buFont typeface="Arial"/>
              <a:buNone/>
              <a:defRPr b="0" i="0" sz="1400" u="none" cap="none" strike="noStrike">
                <a:solidFill>
                  <a:schemeClr val="dk1"/>
                </a:solidFill>
                <a:latin typeface="Arial"/>
                <a:ea typeface="Arial"/>
                <a:cs typeface="Arial"/>
                <a:sym typeface="Arial"/>
              </a:defRPr>
            </a:lvl7pPr>
            <a:lvl8pPr indent="0" lvl="7" marL="3200400" marR="0" rtl="0" algn="l">
              <a:spcBef>
                <a:spcPts val="280"/>
              </a:spcBef>
              <a:spcAft>
                <a:spcPts val="0"/>
              </a:spcAft>
              <a:buClr>
                <a:schemeClr val="dk1"/>
              </a:buClr>
              <a:buFont typeface="Arial"/>
              <a:buNone/>
              <a:defRPr b="0" i="0" sz="1400" u="none" cap="none" strike="noStrike">
                <a:solidFill>
                  <a:schemeClr val="dk1"/>
                </a:solidFill>
                <a:latin typeface="Arial"/>
                <a:ea typeface="Arial"/>
                <a:cs typeface="Arial"/>
                <a:sym typeface="Arial"/>
              </a:defRPr>
            </a:lvl8pPr>
            <a:lvl9pPr indent="0" lvl="8" marL="3657600" marR="0" rtl="0" algn="l">
              <a:spcBef>
                <a:spcPts val="280"/>
              </a:spcBef>
              <a:spcAft>
                <a:spcPts val="0"/>
              </a:spcAft>
              <a:buClr>
                <a:schemeClr val="dk1"/>
              </a:buClr>
              <a:buFont typeface="Arial"/>
              <a:buNone/>
              <a:defRPr b="0" i="0" sz="1400" u="none" cap="none" strike="noStrike">
                <a:solidFill>
                  <a:schemeClr val="dk1"/>
                </a:solidFill>
                <a:latin typeface="Arial"/>
                <a:ea typeface="Arial"/>
                <a:cs typeface="Arial"/>
                <a:sym typeface="Arial"/>
              </a:defRPr>
            </a:lvl9pPr>
          </a:lstStyle>
          <a:p/>
        </p:txBody>
      </p:sp>
      <p:sp>
        <p:nvSpPr>
          <p:cNvPr id="324" name="Shape 324"/>
          <p:cNvSpPr txBox="1"/>
          <p:nvPr>
            <p:ph idx="10" type="dt"/>
          </p:nvPr>
        </p:nvSpPr>
        <p:spPr>
          <a:xfrm>
            <a:off x="457200" y="4683918"/>
            <a:ext cx="2133600" cy="357000"/>
          </a:xfrm>
          <a:prstGeom prst="rect">
            <a:avLst/>
          </a:prstGeom>
          <a:noFill/>
          <a:ln>
            <a:noFill/>
          </a:ln>
        </p:spPr>
        <p:txBody>
          <a:bodyPr anchorCtr="0" anchor="t" bIns="91425" lIns="91425" rIns="91425" tIns="91425"/>
          <a:lstStyle>
            <a:lvl1pPr indent="0" lvl="0" marL="0" marR="0" rtl="0" algn="l">
              <a:spcBef>
                <a:spcPts val="0"/>
              </a:spcBef>
              <a:spcAft>
                <a:spcPts val="0"/>
              </a:spcAft>
              <a:buNone/>
              <a:defRPr sz="1400">
                <a:solidFill>
                  <a:schemeClr val="dk1"/>
                </a:solidFill>
                <a:latin typeface="Arial"/>
                <a:ea typeface="Arial"/>
                <a:cs typeface="Arial"/>
                <a:sym typeface="Arial"/>
              </a:defRPr>
            </a:lvl1pPr>
            <a:lvl2pPr indent="0" lvl="1" marL="457200" marR="0" rtl="0" algn="l">
              <a:spcBef>
                <a:spcPts val="0"/>
              </a:spcBef>
              <a:spcAft>
                <a:spcPts val="0"/>
              </a:spcAft>
              <a:buNone/>
              <a:defRPr b="0" i="0" sz="3600" u="none" cap="none" strike="noStrike">
                <a:solidFill>
                  <a:schemeClr val="lt1"/>
                </a:solidFill>
                <a:latin typeface="Arial"/>
                <a:ea typeface="Arial"/>
                <a:cs typeface="Arial"/>
                <a:sym typeface="Arial"/>
              </a:defRPr>
            </a:lvl2pPr>
            <a:lvl3pPr indent="0" lvl="2" marL="914400" marR="0" rtl="0" algn="l">
              <a:spcBef>
                <a:spcPts val="0"/>
              </a:spcBef>
              <a:spcAft>
                <a:spcPts val="0"/>
              </a:spcAft>
              <a:buNone/>
              <a:defRPr b="0" i="0" sz="3600" u="none" cap="none" strike="noStrike">
                <a:solidFill>
                  <a:schemeClr val="lt1"/>
                </a:solidFill>
                <a:latin typeface="Arial"/>
                <a:ea typeface="Arial"/>
                <a:cs typeface="Arial"/>
                <a:sym typeface="Arial"/>
              </a:defRPr>
            </a:lvl3pPr>
            <a:lvl4pPr indent="0" lvl="3" marL="1371600" marR="0" rtl="0" algn="l">
              <a:spcBef>
                <a:spcPts val="0"/>
              </a:spcBef>
              <a:spcAft>
                <a:spcPts val="0"/>
              </a:spcAft>
              <a:buNone/>
              <a:defRPr b="0" i="0" sz="3600" u="none" cap="none" strike="noStrike">
                <a:solidFill>
                  <a:schemeClr val="lt1"/>
                </a:solidFill>
                <a:latin typeface="Arial"/>
                <a:ea typeface="Arial"/>
                <a:cs typeface="Arial"/>
                <a:sym typeface="Arial"/>
              </a:defRPr>
            </a:lvl4pPr>
            <a:lvl5pPr indent="0" lvl="4" marL="1828800" marR="0" rtl="0" algn="l">
              <a:spcBef>
                <a:spcPts val="0"/>
              </a:spcBef>
              <a:spcAft>
                <a:spcPts val="0"/>
              </a:spcAft>
              <a:buNone/>
              <a:defRPr b="0" i="0" sz="3600" u="none" cap="none" strike="noStrike">
                <a:solidFill>
                  <a:schemeClr val="lt1"/>
                </a:solidFill>
                <a:latin typeface="Arial"/>
                <a:ea typeface="Arial"/>
                <a:cs typeface="Arial"/>
                <a:sym typeface="Arial"/>
              </a:defRPr>
            </a:lvl5pPr>
            <a:lvl6pPr indent="0" lvl="5" marL="2286000" marR="0" rtl="0" algn="l">
              <a:spcBef>
                <a:spcPts val="0"/>
              </a:spcBef>
              <a:buNone/>
              <a:defRPr b="0" i="0" sz="3600" u="none" cap="none" strike="noStrike">
                <a:solidFill>
                  <a:schemeClr val="lt1"/>
                </a:solidFill>
                <a:latin typeface="Arial"/>
                <a:ea typeface="Arial"/>
                <a:cs typeface="Arial"/>
                <a:sym typeface="Arial"/>
              </a:defRPr>
            </a:lvl6pPr>
            <a:lvl7pPr indent="0" lvl="6" marL="2743200" marR="0" rtl="0" algn="l">
              <a:spcBef>
                <a:spcPts val="0"/>
              </a:spcBef>
              <a:buNone/>
              <a:defRPr b="0" i="0" sz="3600" u="none" cap="none" strike="noStrike">
                <a:solidFill>
                  <a:schemeClr val="lt1"/>
                </a:solidFill>
                <a:latin typeface="Arial"/>
                <a:ea typeface="Arial"/>
                <a:cs typeface="Arial"/>
                <a:sym typeface="Arial"/>
              </a:defRPr>
            </a:lvl7pPr>
            <a:lvl8pPr indent="0" lvl="7" marL="3200400" marR="0" rtl="0" algn="l">
              <a:spcBef>
                <a:spcPts val="0"/>
              </a:spcBef>
              <a:buNone/>
              <a:defRPr b="0" i="0" sz="3600" u="none" cap="none" strike="noStrike">
                <a:solidFill>
                  <a:schemeClr val="lt1"/>
                </a:solidFill>
                <a:latin typeface="Arial"/>
                <a:ea typeface="Arial"/>
                <a:cs typeface="Arial"/>
                <a:sym typeface="Arial"/>
              </a:defRPr>
            </a:lvl8pPr>
            <a:lvl9pPr indent="0" lvl="8" marL="3657600" marR="0" rtl="0" algn="l">
              <a:spcBef>
                <a:spcPts val="0"/>
              </a:spcBef>
              <a:buNone/>
              <a:defRPr b="0" i="0" sz="3600" u="none" cap="none" strike="noStrike">
                <a:solidFill>
                  <a:schemeClr val="lt1"/>
                </a:solidFill>
                <a:latin typeface="Arial"/>
                <a:ea typeface="Arial"/>
                <a:cs typeface="Arial"/>
                <a:sym typeface="Arial"/>
              </a:defRPr>
            </a:lvl9pPr>
          </a:lstStyle>
          <a:p/>
        </p:txBody>
      </p:sp>
      <p:sp>
        <p:nvSpPr>
          <p:cNvPr id="325" name="Shape 325"/>
          <p:cNvSpPr txBox="1"/>
          <p:nvPr>
            <p:ph idx="11" type="ftr"/>
          </p:nvPr>
        </p:nvSpPr>
        <p:spPr>
          <a:xfrm>
            <a:off x="3124200" y="4683918"/>
            <a:ext cx="2895600" cy="357000"/>
          </a:xfrm>
          <a:prstGeom prst="rect">
            <a:avLst/>
          </a:prstGeom>
          <a:noFill/>
          <a:ln>
            <a:noFill/>
          </a:ln>
        </p:spPr>
        <p:txBody>
          <a:bodyPr anchorCtr="0" anchor="t" bIns="91425" lIns="91425" rIns="91425" tIns="91425"/>
          <a:lstStyle>
            <a:lvl1pPr indent="0" lvl="0" marL="0" marR="0" rtl="0" algn="ctr">
              <a:spcBef>
                <a:spcPts val="0"/>
              </a:spcBef>
              <a:spcAft>
                <a:spcPts val="0"/>
              </a:spcAft>
              <a:buNone/>
              <a:defRPr sz="1400">
                <a:solidFill>
                  <a:schemeClr val="dk1"/>
                </a:solidFill>
                <a:latin typeface="Arial"/>
                <a:ea typeface="Arial"/>
                <a:cs typeface="Arial"/>
                <a:sym typeface="Arial"/>
              </a:defRPr>
            </a:lvl1pPr>
            <a:lvl2pPr indent="0" lvl="1" marL="457200" marR="0" rtl="0" algn="l">
              <a:spcBef>
                <a:spcPts val="0"/>
              </a:spcBef>
              <a:spcAft>
                <a:spcPts val="0"/>
              </a:spcAft>
              <a:buNone/>
              <a:defRPr b="0" i="0" sz="3600" u="none" cap="none" strike="noStrike">
                <a:solidFill>
                  <a:schemeClr val="lt1"/>
                </a:solidFill>
                <a:latin typeface="Arial"/>
                <a:ea typeface="Arial"/>
                <a:cs typeface="Arial"/>
                <a:sym typeface="Arial"/>
              </a:defRPr>
            </a:lvl2pPr>
            <a:lvl3pPr indent="0" lvl="2" marL="914400" marR="0" rtl="0" algn="l">
              <a:spcBef>
                <a:spcPts val="0"/>
              </a:spcBef>
              <a:spcAft>
                <a:spcPts val="0"/>
              </a:spcAft>
              <a:buNone/>
              <a:defRPr b="0" i="0" sz="3600" u="none" cap="none" strike="noStrike">
                <a:solidFill>
                  <a:schemeClr val="lt1"/>
                </a:solidFill>
                <a:latin typeface="Arial"/>
                <a:ea typeface="Arial"/>
                <a:cs typeface="Arial"/>
                <a:sym typeface="Arial"/>
              </a:defRPr>
            </a:lvl3pPr>
            <a:lvl4pPr indent="0" lvl="3" marL="1371600" marR="0" rtl="0" algn="l">
              <a:spcBef>
                <a:spcPts val="0"/>
              </a:spcBef>
              <a:spcAft>
                <a:spcPts val="0"/>
              </a:spcAft>
              <a:buNone/>
              <a:defRPr b="0" i="0" sz="3600" u="none" cap="none" strike="noStrike">
                <a:solidFill>
                  <a:schemeClr val="lt1"/>
                </a:solidFill>
                <a:latin typeface="Arial"/>
                <a:ea typeface="Arial"/>
                <a:cs typeface="Arial"/>
                <a:sym typeface="Arial"/>
              </a:defRPr>
            </a:lvl4pPr>
            <a:lvl5pPr indent="0" lvl="4" marL="1828800" marR="0" rtl="0" algn="l">
              <a:spcBef>
                <a:spcPts val="0"/>
              </a:spcBef>
              <a:spcAft>
                <a:spcPts val="0"/>
              </a:spcAft>
              <a:buNone/>
              <a:defRPr b="0" i="0" sz="3600" u="none" cap="none" strike="noStrike">
                <a:solidFill>
                  <a:schemeClr val="lt1"/>
                </a:solidFill>
                <a:latin typeface="Arial"/>
                <a:ea typeface="Arial"/>
                <a:cs typeface="Arial"/>
                <a:sym typeface="Arial"/>
              </a:defRPr>
            </a:lvl5pPr>
            <a:lvl6pPr indent="0" lvl="5" marL="2286000" marR="0" rtl="0" algn="l">
              <a:spcBef>
                <a:spcPts val="0"/>
              </a:spcBef>
              <a:buNone/>
              <a:defRPr b="0" i="0" sz="3600" u="none" cap="none" strike="noStrike">
                <a:solidFill>
                  <a:schemeClr val="lt1"/>
                </a:solidFill>
                <a:latin typeface="Arial"/>
                <a:ea typeface="Arial"/>
                <a:cs typeface="Arial"/>
                <a:sym typeface="Arial"/>
              </a:defRPr>
            </a:lvl6pPr>
            <a:lvl7pPr indent="0" lvl="6" marL="2743200" marR="0" rtl="0" algn="l">
              <a:spcBef>
                <a:spcPts val="0"/>
              </a:spcBef>
              <a:buNone/>
              <a:defRPr b="0" i="0" sz="3600" u="none" cap="none" strike="noStrike">
                <a:solidFill>
                  <a:schemeClr val="lt1"/>
                </a:solidFill>
                <a:latin typeface="Arial"/>
                <a:ea typeface="Arial"/>
                <a:cs typeface="Arial"/>
                <a:sym typeface="Arial"/>
              </a:defRPr>
            </a:lvl7pPr>
            <a:lvl8pPr indent="0" lvl="7" marL="3200400" marR="0" rtl="0" algn="l">
              <a:spcBef>
                <a:spcPts val="0"/>
              </a:spcBef>
              <a:buNone/>
              <a:defRPr b="0" i="0" sz="3600" u="none" cap="none" strike="noStrike">
                <a:solidFill>
                  <a:schemeClr val="lt1"/>
                </a:solidFill>
                <a:latin typeface="Arial"/>
                <a:ea typeface="Arial"/>
                <a:cs typeface="Arial"/>
                <a:sym typeface="Arial"/>
              </a:defRPr>
            </a:lvl8pPr>
            <a:lvl9pPr indent="0" lvl="8" marL="3657600" marR="0" rtl="0" algn="l">
              <a:spcBef>
                <a:spcPts val="0"/>
              </a:spcBef>
              <a:buNone/>
              <a:defRPr b="0" i="0" sz="3600" u="none" cap="none" strike="noStrike">
                <a:solidFill>
                  <a:schemeClr val="lt1"/>
                </a:solidFill>
                <a:latin typeface="Arial"/>
                <a:ea typeface="Arial"/>
                <a:cs typeface="Arial"/>
                <a:sym typeface="Arial"/>
              </a:defRPr>
            </a:lvl9pPr>
          </a:lstStyle>
          <a:p/>
        </p:txBody>
      </p:sp>
      <p:sp>
        <p:nvSpPr>
          <p:cNvPr id="326" name="Shape 326"/>
          <p:cNvSpPr txBox="1"/>
          <p:nvPr>
            <p:ph idx="12" type="sldNum"/>
          </p:nvPr>
        </p:nvSpPr>
        <p:spPr>
          <a:xfrm>
            <a:off x="6553200" y="4683918"/>
            <a:ext cx="2133600" cy="357000"/>
          </a:xfrm>
          <a:prstGeom prst="rect">
            <a:avLst/>
          </a:prstGeom>
          <a:noFill/>
          <a:ln>
            <a:noFill/>
          </a:ln>
        </p:spPr>
        <p:txBody>
          <a:bodyPr anchorCtr="0" anchor="t" bIns="45700" lIns="91425" rIns="91425" tIns="45700">
            <a:noAutofit/>
          </a:bodyPr>
          <a:lstStyle/>
          <a:p>
            <a:pPr indent="0" lvl="0" marL="0" marR="0" rtl="0" algn="r">
              <a:spcBef>
                <a:spcPts val="0"/>
              </a:spcBef>
              <a:spcAft>
                <a:spcPts val="0"/>
              </a:spcAft>
              <a:buSzPct val="25000"/>
              <a:buNone/>
            </a:pPr>
            <a:fld id="{00000000-1234-1234-1234-123412341234}" type="slidenum">
              <a:rPr lang="nl-NL" sz="1400">
                <a:solidFill>
                  <a:schemeClr val="dk1"/>
                </a:solidFill>
                <a:latin typeface="Arial"/>
                <a:ea typeface="Arial"/>
                <a:cs typeface="Arial"/>
                <a:sym typeface="Arial"/>
              </a:rPr>
              <a:t>‹#›</a:t>
            </a:fld>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Obj">
  <p:cSld name="Two Content">
    <p:spTree>
      <p:nvGrpSpPr>
        <p:cNvPr id="327" name="Shape 327"/>
        <p:cNvGrpSpPr/>
        <p:nvPr/>
      </p:nvGrpSpPr>
      <p:grpSpPr>
        <a:xfrm>
          <a:off x="0" y="0"/>
          <a:ext cx="0" cy="0"/>
          <a:chOff x="0" y="0"/>
          <a:chExt cx="0" cy="0"/>
        </a:xfrm>
      </p:grpSpPr>
      <p:sp>
        <p:nvSpPr>
          <p:cNvPr id="328" name="Shape 328"/>
          <p:cNvSpPr txBox="1"/>
          <p:nvPr>
            <p:ph type="title"/>
          </p:nvPr>
        </p:nvSpPr>
        <p:spPr>
          <a:xfrm>
            <a:off x="457200" y="205978"/>
            <a:ext cx="8229600" cy="857400"/>
          </a:xfrm>
          <a:prstGeom prst="rect">
            <a:avLst/>
          </a:prstGeom>
          <a:noFill/>
          <a:ln>
            <a:noFill/>
          </a:ln>
        </p:spPr>
        <p:txBody>
          <a:bodyPr anchorCtr="0" anchor="ctr" bIns="91425" lIns="91425" rIns="91425" tIns="91425"/>
          <a:lstStyle>
            <a:lvl1pPr indent="0" lvl="0" marL="0" marR="0" rtl="0" algn="ctr">
              <a:spcBef>
                <a:spcPts val="0"/>
              </a:spcBef>
              <a:spcAft>
                <a:spcPts val="0"/>
              </a:spcAft>
              <a:buNone/>
              <a:defRPr b="0" i="0" sz="4400" u="none" cap="none" strike="noStrike">
                <a:solidFill>
                  <a:schemeClr val="dk2"/>
                </a:solidFill>
                <a:latin typeface="Arial"/>
                <a:ea typeface="Arial"/>
                <a:cs typeface="Arial"/>
                <a:sym typeface="Arial"/>
              </a:defRPr>
            </a:lvl1pPr>
            <a:lvl2pPr indent="0" lvl="1" marL="0" marR="0" rtl="0" algn="ctr">
              <a:spcBef>
                <a:spcPts val="0"/>
              </a:spcBef>
              <a:spcAft>
                <a:spcPts val="0"/>
              </a:spcAft>
              <a:buNone/>
              <a:defRPr b="0" i="0" sz="4400" u="none" cap="none" strike="noStrike">
                <a:solidFill>
                  <a:schemeClr val="dk2"/>
                </a:solidFill>
                <a:latin typeface="Arial"/>
                <a:ea typeface="Arial"/>
                <a:cs typeface="Arial"/>
                <a:sym typeface="Arial"/>
              </a:defRPr>
            </a:lvl2pPr>
            <a:lvl3pPr indent="0" lvl="2" marL="0" marR="0" rtl="0" algn="ctr">
              <a:spcBef>
                <a:spcPts val="0"/>
              </a:spcBef>
              <a:spcAft>
                <a:spcPts val="0"/>
              </a:spcAft>
              <a:buNone/>
              <a:defRPr b="0" i="0" sz="4400" u="none" cap="none" strike="noStrike">
                <a:solidFill>
                  <a:schemeClr val="dk2"/>
                </a:solidFill>
                <a:latin typeface="Arial"/>
                <a:ea typeface="Arial"/>
                <a:cs typeface="Arial"/>
                <a:sym typeface="Arial"/>
              </a:defRPr>
            </a:lvl3pPr>
            <a:lvl4pPr indent="0" lvl="3" marL="0" marR="0" rtl="0" algn="ctr">
              <a:spcBef>
                <a:spcPts val="0"/>
              </a:spcBef>
              <a:spcAft>
                <a:spcPts val="0"/>
              </a:spcAft>
              <a:buNone/>
              <a:defRPr b="0" i="0" sz="4400" u="none" cap="none" strike="noStrike">
                <a:solidFill>
                  <a:schemeClr val="dk2"/>
                </a:solidFill>
                <a:latin typeface="Arial"/>
                <a:ea typeface="Arial"/>
                <a:cs typeface="Arial"/>
                <a:sym typeface="Arial"/>
              </a:defRPr>
            </a:lvl4pPr>
            <a:lvl5pPr indent="0" lvl="4" marL="0" marR="0" rtl="0" algn="ctr">
              <a:spcBef>
                <a:spcPts val="0"/>
              </a:spcBef>
              <a:spcAft>
                <a:spcPts val="0"/>
              </a:spcAft>
              <a:buNone/>
              <a:defRPr b="0" i="0" sz="4400" u="none" cap="none" strike="noStrike">
                <a:solidFill>
                  <a:schemeClr val="dk2"/>
                </a:solidFill>
                <a:latin typeface="Arial"/>
                <a:ea typeface="Arial"/>
                <a:cs typeface="Arial"/>
                <a:sym typeface="Arial"/>
              </a:defRPr>
            </a:lvl5pPr>
            <a:lvl6pPr indent="0" lvl="5" marL="457200" marR="0" rtl="0" algn="ctr">
              <a:spcBef>
                <a:spcPts val="0"/>
              </a:spcBef>
              <a:spcAft>
                <a:spcPts val="0"/>
              </a:spcAft>
              <a:buNone/>
              <a:defRPr b="0" i="0" sz="4400" u="none" cap="none" strike="noStrike">
                <a:solidFill>
                  <a:schemeClr val="dk2"/>
                </a:solidFill>
                <a:latin typeface="Arial"/>
                <a:ea typeface="Arial"/>
                <a:cs typeface="Arial"/>
                <a:sym typeface="Arial"/>
              </a:defRPr>
            </a:lvl6pPr>
            <a:lvl7pPr indent="0" lvl="6" marL="914400" marR="0" rtl="0" algn="ctr">
              <a:spcBef>
                <a:spcPts val="0"/>
              </a:spcBef>
              <a:spcAft>
                <a:spcPts val="0"/>
              </a:spcAft>
              <a:buNone/>
              <a:defRPr b="0" i="0" sz="4400" u="none" cap="none" strike="noStrike">
                <a:solidFill>
                  <a:schemeClr val="dk2"/>
                </a:solidFill>
                <a:latin typeface="Arial"/>
                <a:ea typeface="Arial"/>
                <a:cs typeface="Arial"/>
                <a:sym typeface="Arial"/>
              </a:defRPr>
            </a:lvl7pPr>
            <a:lvl8pPr indent="0" lvl="7" marL="1371600" marR="0" rtl="0" algn="ctr">
              <a:spcBef>
                <a:spcPts val="0"/>
              </a:spcBef>
              <a:spcAft>
                <a:spcPts val="0"/>
              </a:spcAft>
              <a:buNone/>
              <a:defRPr b="0" i="0" sz="4400" u="none" cap="none" strike="noStrike">
                <a:solidFill>
                  <a:schemeClr val="dk2"/>
                </a:solidFill>
                <a:latin typeface="Arial"/>
                <a:ea typeface="Arial"/>
                <a:cs typeface="Arial"/>
                <a:sym typeface="Arial"/>
              </a:defRPr>
            </a:lvl8pPr>
            <a:lvl9pPr indent="0" lvl="8" marL="1828800" marR="0" rtl="0" algn="ctr">
              <a:spcBef>
                <a:spcPts val="0"/>
              </a:spcBef>
              <a:spcAft>
                <a:spcPts val="0"/>
              </a:spcAft>
              <a:buNone/>
              <a:defRPr b="0" i="0" sz="4400" u="none" cap="none" strike="noStrike">
                <a:solidFill>
                  <a:schemeClr val="dk2"/>
                </a:solidFill>
                <a:latin typeface="Arial"/>
                <a:ea typeface="Arial"/>
                <a:cs typeface="Arial"/>
                <a:sym typeface="Arial"/>
              </a:defRPr>
            </a:lvl9pPr>
          </a:lstStyle>
          <a:p/>
        </p:txBody>
      </p:sp>
      <p:sp>
        <p:nvSpPr>
          <p:cNvPr id="329" name="Shape 329"/>
          <p:cNvSpPr txBox="1"/>
          <p:nvPr>
            <p:ph idx="1" type="body"/>
          </p:nvPr>
        </p:nvSpPr>
        <p:spPr>
          <a:xfrm>
            <a:off x="457200" y="1200150"/>
            <a:ext cx="4038600" cy="3394500"/>
          </a:xfrm>
          <a:prstGeom prst="rect">
            <a:avLst/>
          </a:prstGeom>
          <a:noFill/>
          <a:ln>
            <a:noFill/>
          </a:ln>
        </p:spPr>
        <p:txBody>
          <a:bodyPr anchorCtr="0" anchor="t" bIns="91425" lIns="91425" rIns="91425" tIns="91425"/>
          <a:lstStyle>
            <a:lvl1pPr indent="-165100" lvl="0" marL="342900" marR="0" rtl="0" algn="l">
              <a:spcBef>
                <a:spcPts val="560"/>
              </a:spcBef>
              <a:spcAft>
                <a:spcPts val="0"/>
              </a:spcAft>
              <a:buClr>
                <a:schemeClr val="dk1"/>
              </a:buClr>
              <a:buSzPct val="100000"/>
              <a:buFont typeface="Arial"/>
              <a:buChar char="•"/>
              <a:defRPr b="0" i="0" sz="2800" u="none" cap="none" strike="noStrike">
                <a:solidFill>
                  <a:schemeClr val="dk1"/>
                </a:solidFill>
                <a:latin typeface="Arial"/>
                <a:ea typeface="Arial"/>
                <a:cs typeface="Arial"/>
                <a:sym typeface="Arial"/>
              </a:defRPr>
            </a:lvl1pPr>
            <a:lvl2pPr indent="-133350" lvl="1" marL="742950" marR="0" rtl="0" algn="l">
              <a:spcBef>
                <a:spcPts val="480"/>
              </a:spcBef>
              <a:spcAft>
                <a:spcPts val="0"/>
              </a:spcAft>
              <a:buClr>
                <a:schemeClr val="dk1"/>
              </a:buClr>
              <a:buSzPct val="100000"/>
              <a:buFont typeface="Arial"/>
              <a:buChar char="–"/>
              <a:defRPr b="0" i="0" sz="2400" u="none" cap="none" strike="noStrike">
                <a:solidFill>
                  <a:schemeClr val="dk1"/>
                </a:solidFill>
                <a:latin typeface="Arial"/>
                <a:ea typeface="Arial"/>
                <a:cs typeface="Arial"/>
                <a:sym typeface="Arial"/>
              </a:defRPr>
            </a:lvl2pPr>
            <a:lvl3pPr indent="-101600" lvl="2" marL="1143000" marR="0" rtl="0" algn="l">
              <a:spcBef>
                <a:spcPts val="400"/>
              </a:spcBef>
              <a:spcAft>
                <a:spcPts val="0"/>
              </a:spcAft>
              <a:buClr>
                <a:schemeClr val="dk1"/>
              </a:buClr>
              <a:buSzPct val="100000"/>
              <a:buFont typeface="Arial"/>
              <a:buChar char="•"/>
              <a:defRPr b="0" i="0" sz="2000" u="none" cap="none" strike="noStrike">
                <a:solidFill>
                  <a:schemeClr val="dk1"/>
                </a:solidFill>
                <a:latin typeface="Arial"/>
                <a:ea typeface="Arial"/>
                <a:cs typeface="Arial"/>
                <a:sym typeface="Arial"/>
              </a:defRPr>
            </a:lvl3pPr>
            <a:lvl4pPr indent="-114300" lvl="3" marL="1600200" marR="0" rtl="0" algn="l">
              <a:spcBef>
                <a:spcPts val="360"/>
              </a:spcBef>
              <a:spcAft>
                <a:spcPts val="0"/>
              </a:spcAft>
              <a:buClr>
                <a:schemeClr val="dk1"/>
              </a:buClr>
              <a:buSzPct val="100000"/>
              <a:buFont typeface="Arial"/>
              <a:buChar char="–"/>
              <a:defRPr b="0" i="0" sz="1800" u="none" cap="none" strike="noStrike">
                <a:solidFill>
                  <a:schemeClr val="dk1"/>
                </a:solidFill>
                <a:latin typeface="Arial"/>
                <a:ea typeface="Arial"/>
                <a:cs typeface="Arial"/>
                <a:sym typeface="Arial"/>
              </a:defRPr>
            </a:lvl4pPr>
            <a:lvl5pPr indent="-114300" lvl="4" marL="2057400" marR="0" rtl="0" algn="l">
              <a:spcBef>
                <a:spcPts val="360"/>
              </a:spcBef>
              <a:spcAft>
                <a:spcPts val="0"/>
              </a:spcAft>
              <a:buClr>
                <a:schemeClr val="dk1"/>
              </a:buClr>
              <a:buSzPct val="100000"/>
              <a:buFont typeface="Arial"/>
              <a:buChar char="»"/>
              <a:defRPr b="0" i="0" sz="1800" u="none" cap="none" strike="noStrike">
                <a:solidFill>
                  <a:schemeClr val="dk1"/>
                </a:solidFill>
                <a:latin typeface="Arial"/>
                <a:ea typeface="Arial"/>
                <a:cs typeface="Arial"/>
                <a:sym typeface="Arial"/>
              </a:defRPr>
            </a:lvl5pPr>
            <a:lvl6pPr indent="-114300" lvl="5" marL="2514600" marR="0" rtl="0" algn="l">
              <a:spcBef>
                <a:spcPts val="360"/>
              </a:spcBef>
              <a:spcAft>
                <a:spcPts val="0"/>
              </a:spcAft>
              <a:buClr>
                <a:schemeClr val="dk1"/>
              </a:buClr>
              <a:buSzPct val="100000"/>
              <a:buFont typeface="Arial"/>
              <a:buChar char="»"/>
              <a:defRPr b="0" i="0" sz="1800" u="none" cap="none" strike="noStrike">
                <a:solidFill>
                  <a:schemeClr val="dk1"/>
                </a:solidFill>
                <a:latin typeface="Arial"/>
                <a:ea typeface="Arial"/>
                <a:cs typeface="Arial"/>
                <a:sym typeface="Arial"/>
              </a:defRPr>
            </a:lvl6pPr>
            <a:lvl7pPr indent="-114300" lvl="6" marL="2971800" marR="0" rtl="0" algn="l">
              <a:spcBef>
                <a:spcPts val="360"/>
              </a:spcBef>
              <a:spcAft>
                <a:spcPts val="0"/>
              </a:spcAft>
              <a:buClr>
                <a:schemeClr val="dk1"/>
              </a:buClr>
              <a:buSzPct val="100000"/>
              <a:buFont typeface="Arial"/>
              <a:buChar char="»"/>
              <a:defRPr b="0" i="0" sz="1800" u="none" cap="none" strike="noStrike">
                <a:solidFill>
                  <a:schemeClr val="dk1"/>
                </a:solidFill>
                <a:latin typeface="Arial"/>
                <a:ea typeface="Arial"/>
                <a:cs typeface="Arial"/>
                <a:sym typeface="Arial"/>
              </a:defRPr>
            </a:lvl7pPr>
            <a:lvl8pPr indent="-114300" lvl="7" marL="3429000" marR="0" rtl="0" algn="l">
              <a:spcBef>
                <a:spcPts val="360"/>
              </a:spcBef>
              <a:spcAft>
                <a:spcPts val="0"/>
              </a:spcAft>
              <a:buClr>
                <a:schemeClr val="dk1"/>
              </a:buClr>
              <a:buSzPct val="100000"/>
              <a:buFont typeface="Arial"/>
              <a:buChar char="»"/>
              <a:defRPr b="0" i="0" sz="1800" u="none" cap="none" strike="noStrike">
                <a:solidFill>
                  <a:schemeClr val="dk1"/>
                </a:solidFill>
                <a:latin typeface="Arial"/>
                <a:ea typeface="Arial"/>
                <a:cs typeface="Arial"/>
                <a:sym typeface="Arial"/>
              </a:defRPr>
            </a:lvl8pPr>
            <a:lvl9pPr indent="-114300" lvl="8" marL="3886200" marR="0" rtl="0" algn="l">
              <a:spcBef>
                <a:spcPts val="360"/>
              </a:spcBef>
              <a:spcAft>
                <a:spcPts val="0"/>
              </a:spcAft>
              <a:buClr>
                <a:schemeClr val="dk1"/>
              </a:buClr>
              <a:buSzPct val="100000"/>
              <a:buFont typeface="Arial"/>
              <a:buChar char="»"/>
              <a:defRPr b="0" i="0" sz="1800" u="none" cap="none" strike="noStrike">
                <a:solidFill>
                  <a:schemeClr val="dk1"/>
                </a:solidFill>
                <a:latin typeface="Arial"/>
                <a:ea typeface="Arial"/>
                <a:cs typeface="Arial"/>
                <a:sym typeface="Arial"/>
              </a:defRPr>
            </a:lvl9pPr>
          </a:lstStyle>
          <a:p/>
        </p:txBody>
      </p:sp>
      <p:sp>
        <p:nvSpPr>
          <p:cNvPr id="330" name="Shape 330"/>
          <p:cNvSpPr txBox="1"/>
          <p:nvPr>
            <p:ph idx="2" type="body"/>
          </p:nvPr>
        </p:nvSpPr>
        <p:spPr>
          <a:xfrm>
            <a:off x="4648200" y="1200150"/>
            <a:ext cx="4038600" cy="3394500"/>
          </a:xfrm>
          <a:prstGeom prst="rect">
            <a:avLst/>
          </a:prstGeom>
          <a:noFill/>
          <a:ln>
            <a:noFill/>
          </a:ln>
        </p:spPr>
        <p:txBody>
          <a:bodyPr anchorCtr="0" anchor="t" bIns="91425" lIns="91425" rIns="91425" tIns="91425"/>
          <a:lstStyle>
            <a:lvl1pPr indent="-165100" lvl="0" marL="342900" marR="0" rtl="0" algn="l">
              <a:spcBef>
                <a:spcPts val="560"/>
              </a:spcBef>
              <a:spcAft>
                <a:spcPts val="0"/>
              </a:spcAft>
              <a:buClr>
                <a:schemeClr val="dk1"/>
              </a:buClr>
              <a:buSzPct val="100000"/>
              <a:buFont typeface="Arial"/>
              <a:buChar char="•"/>
              <a:defRPr b="0" i="0" sz="2800" u="none" cap="none" strike="noStrike">
                <a:solidFill>
                  <a:schemeClr val="dk1"/>
                </a:solidFill>
                <a:latin typeface="Arial"/>
                <a:ea typeface="Arial"/>
                <a:cs typeface="Arial"/>
                <a:sym typeface="Arial"/>
              </a:defRPr>
            </a:lvl1pPr>
            <a:lvl2pPr indent="-133350" lvl="1" marL="742950" marR="0" rtl="0" algn="l">
              <a:spcBef>
                <a:spcPts val="480"/>
              </a:spcBef>
              <a:spcAft>
                <a:spcPts val="0"/>
              </a:spcAft>
              <a:buClr>
                <a:schemeClr val="dk1"/>
              </a:buClr>
              <a:buSzPct val="100000"/>
              <a:buFont typeface="Arial"/>
              <a:buChar char="–"/>
              <a:defRPr b="0" i="0" sz="2400" u="none" cap="none" strike="noStrike">
                <a:solidFill>
                  <a:schemeClr val="dk1"/>
                </a:solidFill>
                <a:latin typeface="Arial"/>
                <a:ea typeface="Arial"/>
                <a:cs typeface="Arial"/>
                <a:sym typeface="Arial"/>
              </a:defRPr>
            </a:lvl2pPr>
            <a:lvl3pPr indent="-101600" lvl="2" marL="1143000" marR="0" rtl="0" algn="l">
              <a:spcBef>
                <a:spcPts val="400"/>
              </a:spcBef>
              <a:spcAft>
                <a:spcPts val="0"/>
              </a:spcAft>
              <a:buClr>
                <a:schemeClr val="dk1"/>
              </a:buClr>
              <a:buSzPct val="100000"/>
              <a:buFont typeface="Arial"/>
              <a:buChar char="•"/>
              <a:defRPr b="0" i="0" sz="2000" u="none" cap="none" strike="noStrike">
                <a:solidFill>
                  <a:schemeClr val="dk1"/>
                </a:solidFill>
                <a:latin typeface="Arial"/>
                <a:ea typeface="Arial"/>
                <a:cs typeface="Arial"/>
                <a:sym typeface="Arial"/>
              </a:defRPr>
            </a:lvl3pPr>
            <a:lvl4pPr indent="-114300" lvl="3" marL="1600200" marR="0" rtl="0" algn="l">
              <a:spcBef>
                <a:spcPts val="360"/>
              </a:spcBef>
              <a:spcAft>
                <a:spcPts val="0"/>
              </a:spcAft>
              <a:buClr>
                <a:schemeClr val="dk1"/>
              </a:buClr>
              <a:buSzPct val="100000"/>
              <a:buFont typeface="Arial"/>
              <a:buChar char="–"/>
              <a:defRPr b="0" i="0" sz="1800" u="none" cap="none" strike="noStrike">
                <a:solidFill>
                  <a:schemeClr val="dk1"/>
                </a:solidFill>
                <a:latin typeface="Arial"/>
                <a:ea typeface="Arial"/>
                <a:cs typeface="Arial"/>
                <a:sym typeface="Arial"/>
              </a:defRPr>
            </a:lvl4pPr>
            <a:lvl5pPr indent="-114300" lvl="4" marL="2057400" marR="0" rtl="0" algn="l">
              <a:spcBef>
                <a:spcPts val="360"/>
              </a:spcBef>
              <a:spcAft>
                <a:spcPts val="0"/>
              </a:spcAft>
              <a:buClr>
                <a:schemeClr val="dk1"/>
              </a:buClr>
              <a:buSzPct val="100000"/>
              <a:buFont typeface="Arial"/>
              <a:buChar char="»"/>
              <a:defRPr b="0" i="0" sz="1800" u="none" cap="none" strike="noStrike">
                <a:solidFill>
                  <a:schemeClr val="dk1"/>
                </a:solidFill>
                <a:latin typeface="Arial"/>
                <a:ea typeface="Arial"/>
                <a:cs typeface="Arial"/>
                <a:sym typeface="Arial"/>
              </a:defRPr>
            </a:lvl5pPr>
            <a:lvl6pPr indent="-114300" lvl="5" marL="2514600" marR="0" rtl="0" algn="l">
              <a:spcBef>
                <a:spcPts val="360"/>
              </a:spcBef>
              <a:spcAft>
                <a:spcPts val="0"/>
              </a:spcAft>
              <a:buClr>
                <a:schemeClr val="dk1"/>
              </a:buClr>
              <a:buSzPct val="100000"/>
              <a:buFont typeface="Arial"/>
              <a:buChar char="»"/>
              <a:defRPr b="0" i="0" sz="1800" u="none" cap="none" strike="noStrike">
                <a:solidFill>
                  <a:schemeClr val="dk1"/>
                </a:solidFill>
                <a:latin typeface="Arial"/>
                <a:ea typeface="Arial"/>
                <a:cs typeface="Arial"/>
                <a:sym typeface="Arial"/>
              </a:defRPr>
            </a:lvl6pPr>
            <a:lvl7pPr indent="-114300" lvl="6" marL="2971800" marR="0" rtl="0" algn="l">
              <a:spcBef>
                <a:spcPts val="360"/>
              </a:spcBef>
              <a:spcAft>
                <a:spcPts val="0"/>
              </a:spcAft>
              <a:buClr>
                <a:schemeClr val="dk1"/>
              </a:buClr>
              <a:buSzPct val="100000"/>
              <a:buFont typeface="Arial"/>
              <a:buChar char="»"/>
              <a:defRPr b="0" i="0" sz="1800" u="none" cap="none" strike="noStrike">
                <a:solidFill>
                  <a:schemeClr val="dk1"/>
                </a:solidFill>
                <a:latin typeface="Arial"/>
                <a:ea typeface="Arial"/>
                <a:cs typeface="Arial"/>
                <a:sym typeface="Arial"/>
              </a:defRPr>
            </a:lvl7pPr>
            <a:lvl8pPr indent="-114300" lvl="7" marL="3429000" marR="0" rtl="0" algn="l">
              <a:spcBef>
                <a:spcPts val="360"/>
              </a:spcBef>
              <a:spcAft>
                <a:spcPts val="0"/>
              </a:spcAft>
              <a:buClr>
                <a:schemeClr val="dk1"/>
              </a:buClr>
              <a:buSzPct val="100000"/>
              <a:buFont typeface="Arial"/>
              <a:buChar char="»"/>
              <a:defRPr b="0" i="0" sz="1800" u="none" cap="none" strike="noStrike">
                <a:solidFill>
                  <a:schemeClr val="dk1"/>
                </a:solidFill>
                <a:latin typeface="Arial"/>
                <a:ea typeface="Arial"/>
                <a:cs typeface="Arial"/>
                <a:sym typeface="Arial"/>
              </a:defRPr>
            </a:lvl8pPr>
            <a:lvl9pPr indent="-114300" lvl="8" marL="3886200" marR="0" rtl="0" algn="l">
              <a:spcBef>
                <a:spcPts val="360"/>
              </a:spcBef>
              <a:spcAft>
                <a:spcPts val="0"/>
              </a:spcAft>
              <a:buClr>
                <a:schemeClr val="dk1"/>
              </a:buClr>
              <a:buSzPct val="100000"/>
              <a:buFont typeface="Arial"/>
              <a:buChar char="»"/>
              <a:defRPr b="0" i="0" sz="1800" u="none" cap="none" strike="noStrike">
                <a:solidFill>
                  <a:schemeClr val="dk1"/>
                </a:solidFill>
                <a:latin typeface="Arial"/>
                <a:ea typeface="Arial"/>
                <a:cs typeface="Arial"/>
                <a:sym typeface="Arial"/>
              </a:defRPr>
            </a:lvl9pPr>
          </a:lstStyle>
          <a:p/>
        </p:txBody>
      </p:sp>
      <p:sp>
        <p:nvSpPr>
          <p:cNvPr id="331" name="Shape 331"/>
          <p:cNvSpPr txBox="1"/>
          <p:nvPr>
            <p:ph idx="10" type="dt"/>
          </p:nvPr>
        </p:nvSpPr>
        <p:spPr>
          <a:xfrm>
            <a:off x="457200" y="4683918"/>
            <a:ext cx="2133600" cy="357000"/>
          </a:xfrm>
          <a:prstGeom prst="rect">
            <a:avLst/>
          </a:prstGeom>
          <a:noFill/>
          <a:ln>
            <a:noFill/>
          </a:ln>
        </p:spPr>
        <p:txBody>
          <a:bodyPr anchorCtr="0" anchor="t" bIns="91425" lIns="91425" rIns="91425" tIns="91425"/>
          <a:lstStyle>
            <a:lvl1pPr indent="0" lvl="0" marL="0" marR="0" rtl="0" algn="l">
              <a:spcBef>
                <a:spcPts val="0"/>
              </a:spcBef>
              <a:spcAft>
                <a:spcPts val="0"/>
              </a:spcAft>
              <a:buNone/>
              <a:defRPr sz="1400">
                <a:solidFill>
                  <a:schemeClr val="dk1"/>
                </a:solidFill>
                <a:latin typeface="Arial"/>
                <a:ea typeface="Arial"/>
                <a:cs typeface="Arial"/>
                <a:sym typeface="Arial"/>
              </a:defRPr>
            </a:lvl1pPr>
            <a:lvl2pPr indent="0" lvl="1" marL="457200" marR="0" rtl="0" algn="l">
              <a:spcBef>
                <a:spcPts val="0"/>
              </a:spcBef>
              <a:spcAft>
                <a:spcPts val="0"/>
              </a:spcAft>
              <a:buNone/>
              <a:defRPr b="0" i="0" sz="3600" u="none" cap="none" strike="noStrike">
                <a:solidFill>
                  <a:schemeClr val="lt1"/>
                </a:solidFill>
                <a:latin typeface="Arial"/>
                <a:ea typeface="Arial"/>
                <a:cs typeface="Arial"/>
                <a:sym typeface="Arial"/>
              </a:defRPr>
            </a:lvl2pPr>
            <a:lvl3pPr indent="0" lvl="2" marL="914400" marR="0" rtl="0" algn="l">
              <a:spcBef>
                <a:spcPts val="0"/>
              </a:spcBef>
              <a:spcAft>
                <a:spcPts val="0"/>
              </a:spcAft>
              <a:buNone/>
              <a:defRPr b="0" i="0" sz="3600" u="none" cap="none" strike="noStrike">
                <a:solidFill>
                  <a:schemeClr val="lt1"/>
                </a:solidFill>
                <a:latin typeface="Arial"/>
                <a:ea typeface="Arial"/>
                <a:cs typeface="Arial"/>
                <a:sym typeface="Arial"/>
              </a:defRPr>
            </a:lvl3pPr>
            <a:lvl4pPr indent="0" lvl="3" marL="1371600" marR="0" rtl="0" algn="l">
              <a:spcBef>
                <a:spcPts val="0"/>
              </a:spcBef>
              <a:spcAft>
                <a:spcPts val="0"/>
              </a:spcAft>
              <a:buNone/>
              <a:defRPr b="0" i="0" sz="3600" u="none" cap="none" strike="noStrike">
                <a:solidFill>
                  <a:schemeClr val="lt1"/>
                </a:solidFill>
                <a:latin typeface="Arial"/>
                <a:ea typeface="Arial"/>
                <a:cs typeface="Arial"/>
                <a:sym typeface="Arial"/>
              </a:defRPr>
            </a:lvl4pPr>
            <a:lvl5pPr indent="0" lvl="4" marL="1828800" marR="0" rtl="0" algn="l">
              <a:spcBef>
                <a:spcPts val="0"/>
              </a:spcBef>
              <a:spcAft>
                <a:spcPts val="0"/>
              </a:spcAft>
              <a:buNone/>
              <a:defRPr b="0" i="0" sz="3600" u="none" cap="none" strike="noStrike">
                <a:solidFill>
                  <a:schemeClr val="lt1"/>
                </a:solidFill>
                <a:latin typeface="Arial"/>
                <a:ea typeface="Arial"/>
                <a:cs typeface="Arial"/>
                <a:sym typeface="Arial"/>
              </a:defRPr>
            </a:lvl5pPr>
            <a:lvl6pPr indent="0" lvl="5" marL="2286000" marR="0" rtl="0" algn="l">
              <a:spcBef>
                <a:spcPts val="0"/>
              </a:spcBef>
              <a:buNone/>
              <a:defRPr b="0" i="0" sz="3600" u="none" cap="none" strike="noStrike">
                <a:solidFill>
                  <a:schemeClr val="lt1"/>
                </a:solidFill>
                <a:latin typeface="Arial"/>
                <a:ea typeface="Arial"/>
                <a:cs typeface="Arial"/>
                <a:sym typeface="Arial"/>
              </a:defRPr>
            </a:lvl6pPr>
            <a:lvl7pPr indent="0" lvl="6" marL="2743200" marR="0" rtl="0" algn="l">
              <a:spcBef>
                <a:spcPts val="0"/>
              </a:spcBef>
              <a:buNone/>
              <a:defRPr b="0" i="0" sz="3600" u="none" cap="none" strike="noStrike">
                <a:solidFill>
                  <a:schemeClr val="lt1"/>
                </a:solidFill>
                <a:latin typeface="Arial"/>
                <a:ea typeface="Arial"/>
                <a:cs typeface="Arial"/>
                <a:sym typeface="Arial"/>
              </a:defRPr>
            </a:lvl7pPr>
            <a:lvl8pPr indent="0" lvl="7" marL="3200400" marR="0" rtl="0" algn="l">
              <a:spcBef>
                <a:spcPts val="0"/>
              </a:spcBef>
              <a:buNone/>
              <a:defRPr b="0" i="0" sz="3600" u="none" cap="none" strike="noStrike">
                <a:solidFill>
                  <a:schemeClr val="lt1"/>
                </a:solidFill>
                <a:latin typeface="Arial"/>
                <a:ea typeface="Arial"/>
                <a:cs typeface="Arial"/>
                <a:sym typeface="Arial"/>
              </a:defRPr>
            </a:lvl8pPr>
            <a:lvl9pPr indent="0" lvl="8" marL="3657600" marR="0" rtl="0" algn="l">
              <a:spcBef>
                <a:spcPts val="0"/>
              </a:spcBef>
              <a:buNone/>
              <a:defRPr b="0" i="0" sz="3600" u="none" cap="none" strike="noStrike">
                <a:solidFill>
                  <a:schemeClr val="lt1"/>
                </a:solidFill>
                <a:latin typeface="Arial"/>
                <a:ea typeface="Arial"/>
                <a:cs typeface="Arial"/>
                <a:sym typeface="Arial"/>
              </a:defRPr>
            </a:lvl9pPr>
          </a:lstStyle>
          <a:p/>
        </p:txBody>
      </p:sp>
      <p:sp>
        <p:nvSpPr>
          <p:cNvPr id="332" name="Shape 332"/>
          <p:cNvSpPr txBox="1"/>
          <p:nvPr>
            <p:ph idx="11" type="ftr"/>
          </p:nvPr>
        </p:nvSpPr>
        <p:spPr>
          <a:xfrm>
            <a:off x="3124200" y="4683918"/>
            <a:ext cx="2895600" cy="357000"/>
          </a:xfrm>
          <a:prstGeom prst="rect">
            <a:avLst/>
          </a:prstGeom>
          <a:noFill/>
          <a:ln>
            <a:noFill/>
          </a:ln>
        </p:spPr>
        <p:txBody>
          <a:bodyPr anchorCtr="0" anchor="t" bIns="91425" lIns="91425" rIns="91425" tIns="91425"/>
          <a:lstStyle>
            <a:lvl1pPr indent="0" lvl="0" marL="0" marR="0" rtl="0" algn="ctr">
              <a:spcBef>
                <a:spcPts val="0"/>
              </a:spcBef>
              <a:spcAft>
                <a:spcPts val="0"/>
              </a:spcAft>
              <a:buNone/>
              <a:defRPr sz="1400">
                <a:solidFill>
                  <a:schemeClr val="dk1"/>
                </a:solidFill>
                <a:latin typeface="Arial"/>
                <a:ea typeface="Arial"/>
                <a:cs typeface="Arial"/>
                <a:sym typeface="Arial"/>
              </a:defRPr>
            </a:lvl1pPr>
            <a:lvl2pPr indent="0" lvl="1" marL="457200" marR="0" rtl="0" algn="l">
              <a:spcBef>
                <a:spcPts val="0"/>
              </a:spcBef>
              <a:spcAft>
                <a:spcPts val="0"/>
              </a:spcAft>
              <a:buNone/>
              <a:defRPr b="0" i="0" sz="3600" u="none" cap="none" strike="noStrike">
                <a:solidFill>
                  <a:schemeClr val="lt1"/>
                </a:solidFill>
                <a:latin typeface="Arial"/>
                <a:ea typeface="Arial"/>
                <a:cs typeface="Arial"/>
                <a:sym typeface="Arial"/>
              </a:defRPr>
            </a:lvl2pPr>
            <a:lvl3pPr indent="0" lvl="2" marL="914400" marR="0" rtl="0" algn="l">
              <a:spcBef>
                <a:spcPts val="0"/>
              </a:spcBef>
              <a:spcAft>
                <a:spcPts val="0"/>
              </a:spcAft>
              <a:buNone/>
              <a:defRPr b="0" i="0" sz="3600" u="none" cap="none" strike="noStrike">
                <a:solidFill>
                  <a:schemeClr val="lt1"/>
                </a:solidFill>
                <a:latin typeface="Arial"/>
                <a:ea typeface="Arial"/>
                <a:cs typeface="Arial"/>
                <a:sym typeface="Arial"/>
              </a:defRPr>
            </a:lvl3pPr>
            <a:lvl4pPr indent="0" lvl="3" marL="1371600" marR="0" rtl="0" algn="l">
              <a:spcBef>
                <a:spcPts val="0"/>
              </a:spcBef>
              <a:spcAft>
                <a:spcPts val="0"/>
              </a:spcAft>
              <a:buNone/>
              <a:defRPr b="0" i="0" sz="3600" u="none" cap="none" strike="noStrike">
                <a:solidFill>
                  <a:schemeClr val="lt1"/>
                </a:solidFill>
                <a:latin typeface="Arial"/>
                <a:ea typeface="Arial"/>
                <a:cs typeface="Arial"/>
                <a:sym typeface="Arial"/>
              </a:defRPr>
            </a:lvl4pPr>
            <a:lvl5pPr indent="0" lvl="4" marL="1828800" marR="0" rtl="0" algn="l">
              <a:spcBef>
                <a:spcPts val="0"/>
              </a:spcBef>
              <a:spcAft>
                <a:spcPts val="0"/>
              </a:spcAft>
              <a:buNone/>
              <a:defRPr b="0" i="0" sz="3600" u="none" cap="none" strike="noStrike">
                <a:solidFill>
                  <a:schemeClr val="lt1"/>
                </a:solidFill>
                <a:latin typeface="Arial"/>
                <a:ea typeface="Arial"/>
                <a:cs typeface="Arial"/>
                <a:sym typeface="Arial"/>
              </a:defRPr>
            </a:lvl5pPr>
            <a:lvl6pPr indent="0" lvl="5" marL="2286000" marR="0" rtl="0" algn="l">
              <a:spcBef>
                <a:spcPts val="0"/>
              </a:spcBef>
              <a:buNone/>
              <a:defRPr b="0" i="0" sz="3600" u="none" cap="none" strike="noStrike">
                <a:solidFill>
                  <a:schemeClr val="lt1"/>
                </a:solidFill>
                <a:latin typeface="Arial"/>
                <a:ea typeface="Arial"/>
                <a:cs typeface="Arial"/>
                <a:sym typeface="Arial"/>
              </a:defRPr>
            </a:lvl6pPr>
            <a:lvl7pPr indent="0" lvl="6" marL="2743200" marR="0" rtl="0" algn="l">
              <a:spcBef>
                <a:spcPts val="0"/>
              </a:spcBef>
              <a:buNone/>
              <a:defRPr b="0" i="0" sz="3600" u="none" cap="none" strike="noStrike">
                <a:solidFill>
                  <a:schemeClr val="lt1"/>
                </a:solidFill>
                <a:latin typeface="Arial"/>
                <a:ea typeface="Arial"/>
                <a:cs typeface="Arial"/>
                <a:sym typeface="Arial"/>
              </a:defRPr>
            </a:lvl7pPr>
            <a:lvl8pPr indent="0" lvl="7" marL="3200400" marR="0" rtl="0" algn="l">
              <a:spcBef>
                <a:spcPts val="0"/>
              </a:spcBef>
              <a:buNone/>
              <a:defRPr b="0" i="0" sz="3600" u="none" cap="none" strike="noStrike">
                <a:solidFill>
                  <a:schemeClr val="lt1"/>
                </a:solidFill>
                <a:latin typeface="Arial"/>
                <a:ea typeface="Arial"/>
                <a:cs typeface="Arial"/>
                <a:sym typeface="Arial"/>
              </a:defRPr>
            </a:lvl8pPr>
            <a:lvl9pPr indent="0" lvl="8" marL="3657600" marR="0" rtl="0" algn="l">
              <a:spcBef>
                <a:spcPts val="0"/>
              </a:spcBef>
              <a:buNone/>
              <a:defRPr b="0" i="0" sz="3600" u="none" cap="none" strike="noStrike">
                <a:solidFill>
                  <a:schemeClr val="lt1"/>
                </a:solidFill>
                <a:latin typeface="Arial"/>
                <a:ea typeface="Arial"/>
                <a:cs typeface="Arial"/>
                <a:sym typeface="Arial"/>
              </a:defRPr>
            </a:lvl9pPr>
          </a:lstStyle>
          <a:p/>
        </p:txBody>
      </p:sp>
      <p:sp>
        <p:nvSpPr>
          <p:cNvPr id="333" name="Shape 333"/>
          <p:cNvSpPr txBox="1"/>
          <p:nvPr>
            <p:ph idx="12" type="sldNum"/>
          </p:nvPr>
        </p:nvSpPr>
        <p:spPr>
          <a:xfrm>
            <a:off x="6553200" y="4683918"/>
            <a:ext cx="2133600" cy="357000"/>
          </a:xfrm>
          <a:prstGeom prst="rect">
            <a:avLst/>
          </a:prstGeom>
          <a:noFill/>
          <a:ln>
            <a:noFill/>
          </a:ln>
        </p:spPr>
        <p:txBody>
          <a:bodyPr anchorCtr="0" anchor="t" bIns="45700" lIns="91425" rIns="91425" tIns="45700">
            <a:noAutofit/>
          </a:bodyPr>
          <a:lstStyle/>
          <a:p>
            <a:pPr indent="0" lvl="0" marL="0" marR="0" rtl="0" algn="r">
              <a:spcBef>
                <a:spcPts val="0"/>
              </a:spcBef>
              <a:spcAft>
                <a:spcPts val="0"/>
              </a:spcAft>
              <a:buSzPct val="25000"/>
              <a:buNone/>
            </a:pPr>
            <a:fld id="{00000000-1234-1234-1234-123412341234}" type="slidenum">
              <a:rPr lang="nl-NL" sz="1400">
                <a:solidFill>
                  <a:schemeClr val="dk1"/>
                </a:solidFill>
                <a:latin typeface="Arial"/>
                <a:ea typeface="Arial"/>
                <a:cs typeface="Arial"/>
                <a:sym typeface="Arial"/>
              </a:rPr>
              <a:t>‹#›</a:t>
            </a:fld>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334" name="Shape 334"/>
        <p:cNvGrpSpPr/>
        <p:nvPr/>
      </p:nvGrpSpPr>
      <p:grpSpPr>
        <a:xfrm>
          <a:off x="0" y="0"/>
          <a:ext cx="0" cy="0"/>
          <a:chOff x="0" y="0"/>
          <a:chExt cx="0" cy="0"/>
        </a:xfrm>
      </p:grpSpPr>
      <p:sp>
        <p:nvSpPr>
          <p:cNvPr id="335" name="Shape 335"/>
          <p:cNvSpPr txBox="1"/>
          <p:nvPr>
            <p:ph type="title"/>
          </p:nvPr>
        </p:nvSpPr>
        <p:spPr>
          <a:xfrm>
            <a:off x="457200" y="205978"/>
            <a:ext cx="8229600" cy="857400"/>
          </a:xfrm>
          <a:prstGeom prst="rect">
            <a:avLst/>
          </a:prstGeom>
          <a:noFill/>
          <a:ln>
            <a:noFill/>
          </a:ln>
        </p:spPr>
        <p:txBody>
          <a:bodyPr anchorCtr="0" anchor="ctr" bIns="91425" lIns="91425" rIns="91425" tIns="91425"/>
          <a:lstStyle>
            <a:lvl1pPr indent="0" lvl="0" marL="0" marR="0" rtl="0" algn="ctr">
              <a:spcBef>
                <a:spcPts val="0"/>
              </a:spcBef>
              <a:spcAft>
                <a:spcPts val="0"/>
              </a:spcAft>
              <a:buNone/>
              <a:defRPr b="0" i="0" sz="4400" u="none" cap="none" strike="noStrike">
                <a:solidFill>
                  <a:schemeClr val="dk2"/>
                </a:solidFill>
                <a:latin typeface="Arial"/>
                <a:ea typeface="Arial"/>
                <a:cs typeface="Arial"/>
                <a:sym typeface="Arial"/>
              </a:defRPr>
            </a:lvl1pPr>
            <a:lvl2pPr indent="0" lvl="1" marL="0" marR="0" rtl="0" algn="ctr">
              <a:spcBef>
                <a:spcPts val="0"/>
              </a:spcBef>
              <a:spcAft>
                <a:spcPts val="0"/>
              </a:spcAft>
              <a:buNone/>
              <a:defRPr b="0" i="0" sz="4400" u="none" cap="none" strike="noStrike">
                <a:solidFill>
                  <a:schemeClr val="dk2"/>
                </a:solidFill>
                <a:latin typeface="Arial"/>
                <a:ea typeface="Arial"/>
                <a:cs typeface="Arial"/>
                <a:sym typeface="Arial"/>
              </a:defRPr>
            </a:lvl2pPr>
            <a:lvl3pPr indent="0" lvl="2" marL="0" marR="0" rtl="0" algn="ctr">
              <a:spcBef>
                <a:spcPts val="0"/>
              </a:spcBef>
              <a:spcAft>
                <a:spcPts val="0"/>
              </a:spcAft>
              <a:buNone/>
              <a:defRPr b="0" i="0" sz="4400" u="none" cap="none" strike="noStrike">
                <a:solidFill>
                  <a:schemeClr val="dk2"/>
                </a:solidFill>
                <a:latin typeface="Arial"/>
                <a:ea typeface="Arial"/>
                <a:cs typeface="Arial"/>
                <a:sym typeface="Arial"/>
              </a:defRPr>
            </a:lvl3pPr>
            <a:lvl4pPr indent="0" lvl="3" marL="0" marR="0" rtl="0" algn="ctr">
              <a:spcBef>
                <a:spcPts val="0"/>
              </a:spcBef>
              <a:spcAft>
                <a:spcPts val="0"/>
              </a:spcAft>
              <a:buNone/>
              <a:defRPr b="0" i="0" sz="4400" u="none" cap="none" strike="noStrike">
                <a:solidFill>
                  <a:schemeClr val="dk2"/>
                </a:solidFill>
                <a:latin typeface="Arial"/>
                <a:ea typeface="Arial"/>
                <a:cs typeface="Arial"/>
                <a:sym typeface="Arial"/>
              </a:defRPr>
            </a:lvl4pPr>
            <a:lvl5pPr indent="0" lvl="4" marL="0" marR="0" rtl="0" algn="ctr">
              <a:spcBef>
                <a:spcPts val="0"/>
              </a:spcBef>
              <a:spcAft>
                <a:spcPts val="0"/>
              </a:spcAft>
              <a:buNone/>
              <a:defRPr b="0" i="0" sz="4400" u="none" cap="none" strike="noStrike">
                <a:solidFill>
                  <a:schemeClr val="dk2"/>
                </a:solidFill>
                <a:latin typeface="Arial"/>
                <a:ea typeface="Arial"/>
                <a:cs typeface="Arial"/>
                <a:sym typeface="Arial"/>
              </a:defRPr>
            </a:lvl5pPr>
            <a:lvl6pPr indent="0" lvl="5" marL="457200" marR="0" rtl="0" algn="ctr">
              <a:spcBef>
                <a:spcPts val="0"/>
              </a:spcBef>
              <a:spcAft>
                <a:spcPts val="0"/>
              </a:spcAft>
              <a:buNone/>
              <a:defRPr b="0" i="0" sz="4400" u="none" cap="none" strike="noStrike">
                <a:solidFill>
                  <a:schemeClr val="dk2"/>
                </a:solidFill>
                <a:latin typeface="Arial"/>
                <a:ea typeface="Arial"/>
                <a:cs typeface="Arial"/>
                <a:sym typeface="Arial"/>
              </a:defRPr>
            </a:lvl6pPr>
            <a:lvl7pPr indent="0" lvl="6" marL="914400" marR="0" rtl="0" algn="ctr">
              <a:spcBef>
                <a:spcPts val="0"/>
              </a:spcBef>
              <a:spcAft>
                <a:spcPts val="0"/>
              </a:spcAft>
              <a:buNone/>
              <a:defRPr b="0" i="0" sz="4400" u="none" cap="none" strike="noStrike">
                <a:solidFill>
                  <a:schemeClr val="dk2"/>
                </a:solidFill>
                <a:latin typeface="Arial"/>
                <a:ea typeface="Arial"/>
                <a:cs typeface="Arial"/>
                <a:sym typeface="Arial"/>
              </a:defRPr>
            </a:lvl7pPr>
            <a:lvl8pPr indent="0" lvl="7" marL="1371600" marR="0" rtl="0" algn="ctr">
              <a:spcBef>
                <a:spcPts val="0"/>
              </a:spcBef>
              <a:spcAft>
                <a:spcPts val="0"/>
              </a:spcAft>
              <a:buNone/>
              <a:defRPr b="0" i="0" sz="4400" u="none" cap="none" strike="noStrike">
                <a:solidFill>
                  <a:schemeClr val="dk2"/>
                </a:solidFill>
                <a:latin typeface="Arial"/>
                <a:ea typeface="Arial"/>
                <a:cs typeface="Arial"/>
                <a:sym typeface="Arial"/>
              </a:defRPr>
            </a:lvl8pPr>
            <a:lvl9pPr indent="0" lvl="8" marL="1828800" marR="0" rtl="0" algn="ctr">
              <a:spcBef>
                <a:spcPts val="0"/>
              </a:spcBef>
              <a:spcAft>
                <a:spcPts val="0"/>
              </a:spcAft>
              <a:buNone/>
              <a:defRPr b="0" i="0" sz="4400" u="none" cap="none" strike="noStrike">
                <a:solidFill>
                  <a:schemeClr val="dk2"/>
                </a:solidFill>
                <a:latin typeface="Arial"/>
                <a:ea typeface="Arial"/>
                <a:cs typeface="Arial"/>
                <a:sym typeface="Arial"/>
              </a:defRPr>
            </a:lvl9pPr>
          </a:lstStyle>
          <a:p/>
        </p:txBody>
      </p:sp>
      <p:sp>
        <p:nvSpPr>
          <p:cNvPr id="336" name="Shape 336"/>
          <p:cNvSpPr txBox="1"/>
          <p:nvPr>
            <p:ph idx="10" type="dt"/>
          </p:nvPr>
        </p:nvSpPr>
        <p:spPr>
          <a:xfrm>
            <a:off x="457200" y="4683918"/>
            <a:ext cx="2133600" cy="357000"/>
          </a:xfrm>
          <a:prstGeom prst="rect">
            <a:avLst/>
          </a:prstGeom>
          <a:noFill/>
          <a:ln>
            <a:noFill/>
          </a:ln>
        </p:spPr>
        <p:txBody>
          <a:bodyPr anchorCtr="0" anchor="t" bIns="91425" lIns="91425" rIns="91425" tIns="91425"/>
          <a:lstStyle>
            <a:lvl1pPr indent="0" lvl="0" marL="0" marR="0" rtl="0" algn="l">
              <a:spcBef>
                <a:spcPts val="0"/>
              </a:spcBef>
              <a:spcAft>
                <a:spcPts val="0"/>
              </a:spcAft>
              <a:buNone/>
              <a:defRPr sz="1400">
                <a:solidFill>
                  <a:schemeClr val="dk1"/>
                </a:solidFill>
                <a:latin typeface="Arial"/>
                <a:ea typeface="Arial"/>
                <a:cs typeface="Arial"/>
                <a:sym typeface="Arial"/>
              </a:defRPr>
            </a:lvl1pPr>
            <a:lvl2pPr indent="0" lvl="1" marL="457200" marR="0" rtl="0" algn="l">
              <a:spcBef>
                <a:spcPts val="0"/>
              </a:spcBef>
              <a:spcAft>
                <a:spcPts val="0"/>
              </a:spcAft>
              <a:buNone/>
              <a:defRPr b="0" i="0" sz="3600" u="none" cap="none" strike="noStrike">
                <a:solidFill>
                  <a:schemeClr val="lt1"/>
                </a:solidFill>
                <a:latin typeface="Arial"/>
                <a:ea typeface="Arial"/>
                <a:cs typeface="Arial"/>
                <a:sym typeface="Arial"/>
              </a:defRPr>
            </a:lvl2pPr>
            <a:lvl3pPr indent="0" lvl="2" marL="914400" marR="0" rtl="0" algn="l">
              <a:spcBef>
                <a:spcPts val="0"/>
              </a:spcBef>
              <a:spcAft>
                <a:spcPts val="0"/>
              </a:spcAft>
              <a:buNone/>
              <a:defRPr b="0" i="0" sz="3600" u="none" cap="none" strike="noStrike">
                <a:solidFill>
                  <a:schemeClr val="lt1"/>
                </a:solidFill>
                <a:latin typeface="Arial"/>
                <a:ea typeface="Arial"/>
                <a:cs typeface="Arial"/>
                <a:sym typeface="Arial"/>
              </a:defRPr>
            </a:lvl3pPr>
            <a:lvl4pPr indent="0" lvl="3" marL="1371600" marR="0" rtl="0" algn="l">
              <a:spcBef>
                <a:spcPts val="0"/>
              </a:spcBef>
              <a:spcAft>
                <a:spcPts val="0"/>
              </a:spcAft>
              <a:buNone/>
              <a:defRPr b="0" i="0" sz="3600" u="none" cap="none" strike="noStrike">
                <a:solidFill>
                  <a:schemeClr val="lt1"/>
                </a:solidFill>
                <a:latin typeface="Arial"/>
                <a:ea typeface="Arial"/>
                <a:cs typeface="Arial"/>
                <a:sym typeface="Arial"/>
              </a:defRPr>
            </a:lvl4pPr>
            <a:lvl5pPr indent="0" lvl="4" marL="1828800" marR="0" rtl="0" algn="l">
              <a:spcBef>
                <a:spcPts val="0"/>
              </a:spcBef>
              <a:spcAft>
                <a:spcPts val="0"/>
              </a:spcAft>
              <a:buNone/>
              <a:defRPr b="0" i="0" sz="3600" u="none" cap="none" strike="noStrike">
                <a:solidFill>
                  <a:schemeClr val="lt1"/>
                </a:solidFill>
                <a:latin typeface="Arial"/>
                <a:ea typeface="Arial"/>
                <a:cs typeface="Arial"/>
                <a:sym typeface="Arial"/>
              </a:defRPr>
            </a:lvl5pPr>
            <a:lvl6pPr indent="0" lvl="5" marL="2286000" marR="0" rtl="0" algn="l">
              <a:spcBef>
                <a:spcPts val="0"/>
              </a:spcBef>
              <a:buNone/>
              <a:defRPr b="0" i="0" sz="3600" u="none" cap="none" strike="noStrike">
                <a:solidFill>
                  <a:schemeClr val="lt1"/>
                </a:solidFill>
                <a:latin typeface="Arial"/>
                <a:ea typeface="Arial"/>
                <a:cs typeface="Arial"/>
                <a:sym typeface="Arial"/>
              </a:defRPr>
            </a:lvl6pPr>
            <a:lvl7pPr indent="0" lvl="6" marL="2743200" marR="0" rtl="0" algn="l">
              <a:spcBef>
                <a:spcPts val="0"/>
              </a:spcBef>
              <a:buNone/>
              <a:defRPr b="0" i="0" sz="3600" u="none" cap="none" strike="noStrike">
                <a:solidFill>
                  <a:schemeClr val="lt1"/>
                </a:solidFill>
                <a:latin typeface="Arial"/>
                <a:ea typeface="Arial"/>
                <a:cs typeface="Arial"/>
                <a:sym typeface="Arial"/>
              </a:defRPr>
            </a:lvl7pPr>
            <a:lvl8pPr indent="0" lvl="7" marL="3200400" marR="0" rtl="0" algn="l">
              <a:spcBef>
                <a:spcPts val="0"/>
              </a:spcBef>
              <a:buNone/>
              <a:defRPr b="0" i="0" sz="3600" u="none" cap="none" strike="noStrike">
                <a:solidFill>
                  <a:schemeClr val="lt1"/>
                </a:solidFill>
                <a:latin typeface="Arial"/>
                <a:ea typeface="Arial"/>
                <a:cs typeface="Arial"/>
                <a:sym typeface="Arial"/>
              </a:defRPr>
            </a:lvl8pPr>
            <a:lvl9pPr indent="0" lvl="8" marL="3657600" marR="0" rtl="0" algn="l">
              <a:spcBef>
                <a:spcPts val="0"/>
              </a:spcBef>
              <a:buNone/>
              <a:defRPr b="0" i="0" sz="3600" u="none" cap="none" strike="noStrike">
                <a:solidFill>
                  <a:schemeClr val="lt1"/>
                </a:solidFill>
                <a:latin typeface="Arial"/>
                <a:ea typeface="Arial"/>
                <a:cs typeface="Arial"/>
                <a:sym typeface="Arial"/>
              </a:defRPr>
            </a:lvl9pPr>
          </a:lstStyle>
          <a:p/>
        </p:txBody>
      </p:sp>
      <p:sp>
        <p:nvSpPr>
          <p:cNvPr id="337" name="Shape 337"/>
          <p:cNvSpPr txBox="1"/>
          <p:nvPr>
            <p:ph idx="11" type="ftr"/>
          </p:nvPr>
        </p:nvSpPr>
        <p:spPr>
          <a:xfrm>
            <a:off x="3124200" y="4683918"/>
            <a:ext cx="2895600" cy="357000"/>
          </a:xfrm>
          <a:prstGeom prst="rect">
            <a:avLst/>
          </a:prstGeom>
          <a:noFill/>
          <a:ln>
            <a:noFill/>
          </a:ln>
        </p:spPr>
        <p:txBody>
          <a:bodyPr anchorCtr="0" anchor="t" bIns="91425" lIns="91425" rIns="91425" tIns="91425"/>
          <a:lstStyle>
            <a:lvl1pPr indent="0" lvl="0" marL="0" marR="0" rtl="0" algn="ctr">
              <a:spcBef>
                <a:spcPts val="0"/>
              </a:spcBef>
              <a:spcAft>
                <a:spcPts val="0"/>
              </a:spcAft>
              <a:buNone/>
              <a:defRPr sz="1400">
                <a:solidFill>
                  <a:schemeClr val="dk1"/>
                </a:solidFill>
                <a:latin typeface="Arial"/>
                <a:ea typeface="Arial"/>
                <a:cs typeface="Arial"/>
                <a:sym typeface="Arial"/>
              </a:defRPr>
            </a:lvl1pPr>
            <a:lvl2pPr indent="0" lvl="1" marL="457200" marR="0" rtl="0" algn="l">
              <a:spcBef>
                <a:spcPts val="0"/>
              </a:spcBef>
              <a:spcAft>
                <a:spcPts val="0"/>
              </a:spcAft>
              <a:buNone/>
              <a:defRPr b="0" i="0" sz="3600" u="none" cap="none" strike="noStrike">
                <a:solidFill>
                  <a:schemeClr val="lt1"/>
                </a:solidFill>
                <a:latin typeface="Arial"/>
                <a:ea typeface="Arial"/>
                <a:cs typeface="Arial"/>
                <a:sym typeface="Arial"/>
              </a:defRPr>
            </a:lvl2pPr>
            <a:lvl3pPr indent="0" lvl="2" marL="914400" marR="0" rtl="0" algn="l">
              <a:spcBef>
                <a:spcPts val="0"/>
              </a:spcBef>
              <a:spcAft>
                <a:spcPts val="0"/>
              </a:spcAft>
              <a:buNone/>
              <a:defRPr b="0" i="0" sz="3600" u="none" cap="none" strike="noStrike">
                <a:solidFill>
                  <a:schemeClr val="lt1"/>
                </a:solidFill>
                <a:latin typeface="Arial"/>
                <a:ea typeface="Arial"/>
                <a:cs typeface="Arial"/>
                <a:sym typeface="Arial"/>
              </a:defRPr>
            </a:lvl3pPr>
            <a:lvl4pPr indent="0" lvl="3" marL="1371600" marR="0" rtl="0" algn="l">
              <a:spcBef>
                <a:spcPts val="0"/>
              </a:spcBef>
              <a:spcAft>
                <a:spcPts val="0"/>
              </a:spcAft>
              <a:buNone/>
              <a:defRPr b="0" i="0" sz="3600" u="none" cap="none" strike="noStrike">
                <a:solidFill>
                  <a:schemeClr val="lt1"/>
                </a:solidFill>
                <a:latin typeface="Arial"/>
                <a:ea typeface="Arial"/>
                <a:cs typeface="Arial"/>
                <a:sym typeface="Arial"/>
              </a:defRPr>
            </a:lvl4pPr>
            <a:lvl5pPr indent="0" lvl="4" marL="1828800" marR="0" rtl="0" algn="l">
              <a:spcBef>
                <a:spcPts val="0"/>
              </a:spcBef>
              <a:spcAft>
                <a:spcPts val="0"/>
              </a:spcAft>
              <a:buNone/>
              <a:defRPr b="0" i="0" sz="3600" u="none" cap="none" strike="noStrike">
                <a:solidFill>
                  <a:schemeClr val="lt1"/>
                </a:solidFill>
                <a:latin typeface="Arial"/>
                <a:ea typeface="Arial"/>
                <a:cs typeface="Arial"/>
                <a:sym typeface="Arial"/>
              </a:defRPr>
            </a:lvl5pPr>
            <a:lvl6pPr indent="0" lvl="5" marL="2286000" marR="0" rtl="0" algn="l">
              <a:spcBef>
                <a:spcPts val="0"/>
              </a:spcBef>
              <a:buNone/>
              <a:defRPr b="0" i="0" sz="3600" u="none" cap="none" strike="noStrike">
                <a:solidFill>
                  <a:schemeClr val="lt1"/>
                </a:solidFill>
                <a:latin typeface="Arial"/>
                <a:ea typeface="Arial"/>
                <a:cs typeface="Arial"/>
                <a:sym typeface="Arial"/>
              </a:defRPr>
            </a:lvl6pPr>
            <a:lvl7pPr indent="0" lvl="6" marL="2743200" marR="0" rtl="0" algn="l">
              <a:spcBef>
                <a:spcPts val="0"/>
              </a:spcBef>
              <a:buNone/>
              <a:defRPr b="0" i="0" sz="3600" u="none" cap="none" strike="noStrike">
                <a:solidFill>
                  <a:schemeClr val="lt1"/>
                </a:solidFill>
                <a:latin typeface="Arial"/>
                <a:ea typeface="Arial"/>
                <a:cs typeface="Arial"/>
                <a:sym typeface="Arial"/>
              </a:defRPr>
            </a:lvl7pPr>
            <a:lvl8pPr indent="0" lvl="7" marL="3200400" marR="0" rtl="0" algn="l">
              <a:spcBef>
                <a:spcPts val="0"/>
              </a:spcBef>
              <a:buNone/>
              <a:defRPr b="0" i="0" sz="3600" u="none" cap="none" strike="noStrike">
                <a:solidFill>
                  <a:schemeClr val="lt1"/>
                </a:solidFill>
                <a:latin typeface="Arial"/>
                <a:ea typeface="Arial"/>
                <a:cs typeface="Arial"/>
                <a:sym typeface="Arial"/>
              </a:defRPr>
            </a:lvl8pPr>
            <a:lvl9pPr indent="0" lvl="8" marL="3657600" marR="0" rtl="0" algn="l">
              <a:spcBef>
                <a:spcPts val="0"/>
              </a:spcBef>
              <a:buNone/>
              <a:defRPr b="0" i="0" sz="3600" u="none" cap="none" strike="noStrike">
                <a:solidFill>
                  <a:schemeClr val="lt1"/>
                </a:solidFill>
                <a:latin typeface="Arial"/>
                <a:ea typeface="Arial"/>
                <a:cs typeface="Arial"/>
                <a:sym typeface="Arial"/>
              </a:defRPr>
            </a:lvl9pPr>
          </a:lstStyle>
          <a:p/>
        </p:txBody>
      </p:sp>
      <p:sp>
        <p:nvSpPr>
          <p:cNvPr id="338" name="Shape 338"/>
          <p:cNvSpPr txBox="1"/>
          <p:nvPr>
            <p:ph idx="12" type="sldNum"/>
          </p:nvPr>
        </p:nvSpPr>
        <p:spPr>
          <a:xfrm>
            <a:off x="6553200" y="4683918"/>
            <a:ext cx="2133600" cy="357000"/>
          </a:xfrm>
          <a:prstGeom prst="rect">
            <a:avLst/>
          </a:prstGeom>
          <a:noFill/>
          <a:ln>
            <a:noFill/>
          </a:ln>
        </p:spPr>
        <p:txBody>
          <a:bodyPr anchorCtr="0" anchor="t" bIns="45700" lIns="91425" rIns="91425" tIns="45700">
            <a:noAutofit/>
          </a:bodyPr>
          <a:lstStyle/>
          <a:p>
            <a:pPr indent="0" lvl="0" marL="0" marR="0" rtl="0" algn="r">
              <a:spcBef>
                <a:spcPts val="0"/>
              </a:spcBef>
              <a:spcAft>
                <a:spcPts val="0"/>
              </a:spcAft>
              <a:buSzPct val="25000"/>
              <a:buNone/>
            </a:pPr>
            <a:fld id="{00000000-1234-1234-1234-123412341234}" type="slidenum">
              <a:rPr lang="nl-NL" sz="1400">
                <a:solidFill>
                  <a:schemeClr val="dk1"/>
                </a:solidFill>
                <a:latin typeface="Arial"/>
                <a:ea typeface="Arial"/>
                <a:cs typeface="Arial"/>
                <a:sym typeface="Arial"/>
              </a:rPr>
              <a:t>‹#›</a:t>
            </a:fld>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objTx">
  <p:cSld name="Content with Caption">
    <p:spTree>
      <p:nvGrpSpPr>
        <p:cNvPr id="339" name="Shape 339"/>
        <p:cNvGrpSpPr/>
        <p:nvPr/>
      </p:nvGrpSpPr>
      <p:grpSpPr>
        <a:xfrm>
          <a:off x="0" y="0"/>
          <a:ext cx="0" cy="0"/>
          <a:chOff x="0" y="0"/>
          <a:chExt cx="0" cy="0"/>
        </a:xfrm>
      </p:grpSpPr>
      <p:sp>
        <p:nvSpPr>
          <p:cNvPr id="340" name="Shape 340"/>
          <p:cNvSpPr txBox="1"/>
          <p:nvPr>
            <p:ph type="title"/>
          </p:nvPr>
        </p:nvSpPr>
        <p:spPr>
          <a:xfrm>
            <a:off x="457200" y="204787"/>
            <a:ext cx="3008400" cy="871500"/>
          </a:xfrm>
          <a:prstGeom prst="rect">
            <a:avLst/>
          </a:prstGeom>
          <a:noFill/>
          <a:ln>
            <a:noFill/>
          </a:ln>
        </p:spPr>
        <p:txBody>
          <a:bodyPr anchorCtr="0" anchor="b" bIns="91425" lIns="91425" rIns="91425" tIns="91425"/>
          <a:lstStyle>
            <a:lvl1pPr indent="0" lvl="0" marL="0" marR="0" rtl="0" algn="l">
              <a:spcBef>
                <a:spcPts val="0"/>
              </a:spcBef>
              <a:spcAft>
                <a:spcPts val="0"/>
              </a:spcAft>
              <a:buNone/>
              <a:defRPr b="1" i="0" sz="2000" u="none" cap="none" strike="noStrike">
                <a:solidFill>
                  <a:schemeClr val="dk2"/>
                </a:solidFill>
                <a:latin typeface="Arial"/>
                <a:ea typeface="Arial"/>
                <a:cs typeface="Arial"/>
                <a:sym typeface="Arial"/>
              </a:defRPr>
            </a:lvl1pPr>
            <a:lvl2pPr indent="0" lvl="1" marL="0" marR="0" rtl="0" algn="ctr">
              <a:spcBef>
                <a:spcPts val="0"/>
              </a:spcBef>
              <a:spcAft>
                <a:spcPts val="0"/>
              </a:spcAft>
              <a:buNone/>
              <a:defRPr b="0" i="0" sz="4400" u="none" cap="none" strike="noStrike">
                <a:solidFill>
                  <a:schemeClr val="dk2"/>
                </a:solidFill>
                <a:latin typeface="Arial"/>
                <a:ea typeface="Arial"/>
                <a:cs typeface="Arial"/>
                <a:sym typeface="Arial"/>
              </a:defRPr>
            </a:lvl2pPr>
            <a:lvl3pPr indent="0" lvl="2" marL="0" marR="0" rtl="0" algn="ctr">
              <a:spcBef>
                <a:spcPts val="0"/>
              </a:spcBef>
              <a:spcAft>
                <a:spcPts val="0"/>
              </a:spcAft>
              <a:buNone/>
              <a:defRPr b="0" i="0" sz="4400" u="none" cap="none" strike="noStrike">
                <a:solidFill>
                  <a:schemeClr val="dk2"/>
                </a:solidFill>
                <a:latin typeface="Arial"/>
                <a:ea typeface="Arial"/>
                <a:cs typeface="Arial"/>
                <a:sym typeface="Arial"/>
              </a:defRPr>
            </a:lvl3pPr>
            <a:lvl4pPr indent="0" lvl="3" marL="0" marR="0" rtl="0" algn="ctr">
              <a:spcBef>
                <a:spcPts val="0"/>
              </a:spcBef>
              <a:spcAft>
                <a:spcPts val="0"/>
              </a:spcAft>
              <a:buNone/>
              <a:defRPr b="0" i="0" sz="4400" u="none" cap="none" strike="noStrike">
                <a:solidFill>
                  <a:schemeClr val="dk2"/>
                </a:solidFill>
                <a:latin typeface="Arial"/>
                <a:ea typeface="Arial"/>
                <a:cs typeface="Arial"/>
                <a:sym typeface="Arial"/>
              </a:defRPr>
            </a:lvl4pPr>
            <a:lvl5pPr indent="0" lvl="4" marL="0" marR="0" rtl="0" algn="ctr">
              <a:spcBef>
                <a:spcPts val="0"/>
              </a:spcBef>
              <a:spcAft>
                <a:spcPts val="0"/>
              </a:spcAft>
              <a:buNone/>
              <a:defRPr b="0" i="0" sz="4400" u="none" cap="none" strike="noStrike">
                <a:solidFill>
                  <a:schemeClr val="dk2"/>
                </a:solidFill>
                <a:latin typeface="Arial"/>
                <a:ea typeface="Arial"/>
                <a:cs typeface="Arial"/>
                <a:sym typeface="Arial"/>
              </a:defRPr>
            </a:lvl5pPr>
            <a:lvl6pPr indent="0" lvl="5" marL="457200" marR="0" rtl="0" algn="ctr">
              <a:spcBef>
                <a:spcPts val="0"/>
              </a:spcBef>
              <a:spcAft>
                <a:spcPts val="0"/>
              </a:spcAft>
              <a:buNone/>
              <a:defRPr b="0" i="0" sz="4400" u="none" cap="none" strike="noStrike">
                <a:solidFill>
                  <a:schemeClr val="dk2"/>
                </a:solidFill>
                <a:latin typeface="Arial"/>
                <a:ea typeface="Arial"/>
                <a:cs typeface="Arial"/>
                <a:sym typeface="Arial"/>
              </a:defRPr>
            </a:lvl6pPr>
            <a:lvl7pPr indent="0" lvl="6" marL="914400" marR="0" rtl="0" algn="ctr">
              <a:spcBef>
                <a:spcPts val="0"/>
              </a:spcBef>
              <a:spcAft>
                <a:spcPts val="0"/>
              </a:spcAft>
              <a:buNone/>
              <a:defRPr b="0" i="0" sz="4400" u="none" cap="none" strike="noStrike">
                <a:solidFill>
                  <a:schemeClr val="dk2"/>
                </a:solidFill>
                <a:latin typeface="Arial"/>
                <a:ea typeface="Arial"/>
                <a:cs typeface="Arial"/>
                <a:sym typeface="Arial"/>
              </a:defRPr>
            </a:lvl7pPr>
            <a:lvl8pPr indent="0" lvl="7" marL="1371600" marR="0" rtl="0" algn="ctr">
              <a:spcBef>
                <a:spcPts val="0"/>
              </a:spcBef>
              <a:spcAft>
                <a:spcPts val="0"/>
              </a:spcAft>
              <a:buNone/>
              <a:defRPr b="0" i="0" sz="4400" u="none" cap="none" strike="noStrike">
                <a:solidFill>
                  <a:schemeClr val="dk2"/>
                </a:solidFill>
                <a:latin typeface="Arial"/>
                <a:ea typeface="Arial"/>
                <a:cs typeface="Arial"/>
                <a:sym typeface="Arial"/>
              </a:defRPr>
            </a:lvl8pPr>
            <a:lvl9pPr indent="0" lvl="8" marL="1828800" marR="0" rtl="0" algn="ctr">
              <a:spcBef>
                <a:spcPts val="0"/>
              </a:spcBef>
              <a:spcAft>
                <a:spcPts val="0"/>
              </a:spcAft>
              <a:buNone/>
              <a:defRPr b="0" i="0" sz="4400" u="none" cap="none" strike="noStrike">
                <a:solidFill>
                  <a:schemeClr val="dk2"/>
                </a:solidFill>
                <a:latin typeface="Arial"/>
                <a:ea typeface="Arial"/>
                <a:cs typeface="Arial"/>
                <a:sym typeface="Arial"/>
              </a:defRPr>
            </a:lvl9pPr>
          </a:lstStyle>
          <a:p/>
        </p:txBody>
      </p:sp>
      <p:sp>
        <p:nvSpPr>
          <p:cNvPr id="341" name="Shape 341"/>
          <p:cNvSpPr txBox="1"/>
          <p:nvPr>
            <p:ph idx="1" type="body"/>
          </p:nvPr>
        </p:nvSpPr>
        <p:spPr>
          <a:xfrm>
            <a:off x="3575050" y="204787"/>
            <a:ext cx="5111700" cy="4389600"/>
          </a:xfrm>
          <a:prstGeom prst="rect">
            <a:avLst/>
          </a:prstGeom>
          <a:noFill/>
          <a:ln>
            <a:noFill/>
          </a:ln>
        </p:spPr>
        <p:txBody>
          <a:bodyPr anchorCtr="0" anchor="t" bIns="91425" lIns="91425" rIns="91425" tIns="91425"/>
          <a:lstStyle>
            <a:lvl1pPr indent="-139700" lvl="0" marL="342900" marR="0" rtl="0" algn="l">
              <a:spcBef>
                <a:spcPts val="640"/>
              </a:spcBef>
              <a:spcAft>
                <a:spcPts val="0"/>
              </a:spcAft>
              <a:buClr>
                <a:schemeClr val="dk1"/>
              </a:buClr>
              <a:buSzPct val="100000"/>
              <a:buFont typeface="Arial"/>
              <a:buChar char="•"/>
              <a:defRPr b="0" i="0" sz="3200" u="none" cap="none" strike="noStrike">
                <a:solidFill>
                  <a:schemeClr val="dk1"/>
                </a:solidFill>
                <a:latin typeface="Arial"/>
                <a:ea typeface="Arial"/>
                <a:cs typeface="Arial"/>
                <a:sym typeface="Arial"/>
              </a:defRPr>
            </a:lvl1pPr>
            <a:lvl2pPr indent="-107950" lvl="1" marL="742950" marR="0" rtl="0" algn="l">
              <a:spcBef>
                <a:spcPts val="560"/>
              </a:spcBef>
              <a:spcAft>
                <a:spcPts val="0"/>
              </a:spcAft>
              <a:buClr>
                <a:schemeClr val="dk1"/>
              </a:buClr>
              <a:buSzPct val="100000"/>
              <a:buFont typeface="Arial"/>
              <a:buChar char="–"/>
              <a:defRPr b="0" i="0" sz="2800" u="none" cap="none" strike="noStrike">
                <a:solidFill>
                  <a:schemeClr val="dk1"/>
                </a:solidFill>
                <a:latin typeface="Arial"/>
                <a:ea typeface="Arial"/>
                <a:cs typeface="Arial"/>
                <a:sym typeface="Arial"/>
              </a:defRPr>
            </a:lvl2pPr>
            <a:lvl3pPr indent="-76200" lvl="2" marL="1143000" marR="0" rtl="0" algn="l">
              <a:spcBef>
                <a:spcPts val="480"/>
              </a:spcBef>
              <a:spcAft>
                <a:spcPts val="0"/>
              </a:spcAft>
              <a:buClr>
                <a:schemeClr val="dk1"/>
              </a:buClr>
              <a:buSzPct val="100000"/>
              <a:buFont typeface="Arial"/>
              <a:buChar char="•"/>
              <a:defRPr b="0" i="0" sz="2400" u="none" cap="none" strike="noStrike">
                <a:solidFill>
                  <a:schemeClr val="dk1"/>
                </a:solidFill>
                <a:latin typeface="Arial"/>
                <a:ea typeface="Arial"/>
                <a:cs typeface="Arial"/>
                <a:sym typeface="Arial"/>
              </a:defRPr>
            </a:lvl3pPr>
            <a:lvl4pPr indent="-101600" lvl="3" marL="1600200" marR="0" rtl="0" algn="l">
              <a:spcBef>
                <a:spcPts val="400"/>
              </a:spcBef>
              <a:spcAft>
                <a:spcPts val="0"/>
              </a:spcAft>
              <a:buClr>
                <a:schemeClr val="dk1"/>
              </a:buClr>
              <a:buSzPct val="100000"/>
              <a:buFont typeface="Arial"/>
              <a:buChar char="–"/>
              <a:defRPr b="0" i="0" sz="2000" u="none" cap="none" strike="noStrike">
                <a:solidFill>
                  <a:schemeClr val="dk1"/>
                </a:solidFill>
                <a:latin typeface="Arial"/>
                <a:ea typeface="Arial"/>
                <a:cs typeface="Arial"/>
                <a:sym typeface="Arial"/>
              </a:defRPr>
            </a:lvl4pPr>
            <a:lvl5pPr indent="-101600" lvl="4" marL="2057400" marR="0" rtl="0" algn="l">
              <a:spcBef>
                <a:spcPts val="400"/>
              </a:spcBef>
              <a:spcAft>
                <a:spcPts val="0"/>
              </a:spcAft>
              <a:buClr>
                <a:schemeClr val="dk1"/>
              </a:buClr>
              <a:buSzPct val="100000"/>
              <a:buFont typeface="Arial"/>
              <a:buChar char="»"/>
              <a:defRPr b="0" i="0" sz="2000" u="none" cap="none" strike="noStrike">
                <a:solidFill>
                  <a:schemeClr val="dk1"/>
                </a:solidFill>
                <a:latin typeface="Arial"/>
                <a:ea typeface="Arial"/>
                <a:cs typeface="Arial"/>
                <a:sym typeface="Arial"/>
              </a:defRPr>
            </a:lvl5pPr>
            <a:lvl6pPr indent="-101600" lvl="5" marL="2514600" marR="0" rtl="0" algn="l">
              <a:spcBef>
                <a:spcPts val="400"/>
              </a:spcBef>
              <a:spcAft>
                <a:spcPts val="0"/>
              </a:spcAft>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spcAft>
                <a:spcPts val="0"/>
              </a:spcAft>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spcAft>
                <a:spcPts val="0"/>
              </a:spcAft>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spcAft>
                <a:spcPts val="0"/>
              </a:spcAft>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342" name="Shape 342"/>
          <p:cNvSpPr txBox="1"/>
          <p:nvPr>
            <p:ph idx="2" type="body"/>
          </p:nvPr>
        </p:nvSpPr>
        <p:spPr>
          <a:xfrm>
            <a:off x="457200" y="1076325"/>
            <a:ext cx="3008400" cy="3518400"/>
          </a:xfrm>
          <a:prstGeom prst="rect">
            <a:avLst/>
          </a:prstGeom>
          <a:noFill/>
          <a:ln>
            <a:noFill/>
          </a:ln>
        </p:spPr>
        <p:txBody>
          <a:bodyPr anchorCtr="0" anchor="t" bIns="91425" lIns="91425" rIns="91425" tIns="91425"/>
          <a:lstStyle>
            <a:lvl1pPr indent="0" lvl="0" marL="0" marR="0" rtl="0" algn="l">
              <a:spcBef>
                <a:spcPts val="280"/>
              </a:spcBef>
              <a:spcAft>
                <a:spcPts val="0"/>
              </a:spcAft>
              <a:buClr>
                <a:schemeClr val="dk1"/>
              </a:buClr>
              <a:buFont typeface="Arial"/>
              <a:buNone/>
              <a:defRPr b="0" i="0" sz="1400" u="none" cap="none" strike="noStrike">
                <a:solidFill>
                  <a:schemeClr val="dk1"/>
                </a:solidFill>
                <a:latin typeface="Arial"/>
                <a:ea typeface="Arial"/>
                <a:cs typeface="Arial"/>
                <a:sym typeface="Arial"/>
              </a:defRPr>
            </a:lvl1pPr>
            <a:lvl2pPr indent="0" lvl="1" marL="457200" marR="0" rtl="0" algn="l">
              <a:spcBef>
                <a:spcPts val="240"/>
              </a:spcBef>
              <a:spcAft>
                <a:spcPts val="0"/>
              </a:spcAft>
              <a:buClr>
                <a:schemeClr val="dk1"/>
              </a:buClr>
              <a:buFont typeface="Arial"/>
              <a:buNone/>
              <a:defRPr b="0" i="0" sz="1200" u="none" cap="none" strike="noStrike">
                <a:solidFill>
                  <a:schemeClr val="dk1"/>
                </a:solidFill>
                <a:latin typeface="Arial"/>
                <a:ea typeface="Arial"/>
                <a:cs typeface="Arial"/>
                <a:sym typeface="Arial"/>
              </a:defRPr>
            </a:lvl2pPr>
            <a:lvl3pPr indent="0" lvl="2" marL="914400" marR="0" rtl="0" algn="l">
              <a:spcBef>
                <a:spcPts val="200"/>
              </a:spcBef>
              <a:spcAft>
                <a:spcPts val="0"/>
              </a:spcAft>
              <a:buClr>
                <a:schemeClr val="dk1"/>
              </a:buClr>
              <a:buFont typeface="Arial"/>
              <a:buNone/>
              <a:defRPr b="0" i="0" sz="1000" u="none" cap="none" strike="noStrike">
                <a:solidFill>
                  <a:schemeClr val="dk1"/>
                </a:solidFill>
                <a:latin typeface="Arial"/>
                <a:ea typeface="Arial"/>
                <a:cs typeface="Arial"/>
                <a:sym typeface="Arial"/>
              </a:defRPr>
            </a:lvl3pPr>
            <a:lvl4pPr indent="0" lvl="3" marL="1371600" marR="0" rtl="0" algn="l">
              <a:spcBef>
                <a:spcPts val="180"/>
              </a:spcBef>
              <a:spcAft>
                <a:spcPts val="0"/>
              </a:spcAft>
              <a:buClr>
                <a:schemeClr val="dk1"/>
              </a:buClr>
              <a:buFont typeface="Arial"/>
              <a:buNone/>
              <a:defRPr b="0" i="0" sz="900" u="none" cap="none" strike="noStrike">
                <a:solidFill>
                  <a:schemeClr val="dk1"/>
                </a:solidFill>
                <a:latin typeface="Arial"/>
                <a:ea typeface="Arial"/>
                <a:cs typeface="Arial"/>
                <a:sym typeface="Arial"/>
              </a:defRPr>
            </a:lvl4pPr>
            <a:lvl5pPr indent="0" lvl="4" marL="1828800" marR="0" rtl="0" algn="l">
              <a:spcBef>
                <a:spcPts val="180"/>
              </a:spcBef>
              <a:spcAft>
                <a:spcPts val="0"/>
              </a:spcAft>
              <a:buClr>
                <a:schemeClr val="dk1"/>
              </a:buClr>
              <a:buFont typeface="Arial"/>
              <a:buNone/>
              <a:defRPr b="0" i="0" sz="900" u="none" cap="none" strike="noStrike">
                <a:solidFill>
                  <a:schemeClr val="dk1"/>
                </a:solidFill>
                <a:latin typeface="Arial"/>
                <a:ea typeface="Arial"/>
                <a:cs typeface="Arial"/>
                <a:sym typeface="Arial"/>
              </a:defRPr>
            </a:lvl5pPr>
            <a:lvl6pPr indent="0" lvl="5" marL="2286000" marR="0" rtl="0" algn="l">
              <a:spcBef>
                <a:spcPts val="180"/>
              </a:spcBef>
              <a:spcAft>
                <a:spcPts val="0"/>
              </a:spcAft>
              <a:buClr>
                <a:schemeClr val="dk1"/>
              </a:buClr>
              <a:buFont typeface="Arial"/>
              <a:buNone/>
              <a:defRPr b="0" i="0" sz="900" u="none" cap="none" strike="noStrike">
                <a:solidFill>
                  <a:schemeClr val="dk1"/>
                </a:solidFill>
                <a:latin typeface="Arial"/>
                <a:ea typeface="Arial"/>
                <a:cs typeface="Arial"/>
                <a:sym typeface="Arial"/>
              </a:defRPr>
            </a:lvl6pPr>
            <a:lvl7pPr indent="0" lvl="6" marL="2743200" marR="0" rtl="0" algn="l">
              <a:spcBef>
                <a:spcPts val="180"/>
              </a:spcBef>
              <a:spcAft>
                <a:spcPts val="0"/>
              </a:spcAft>
              <a:buClr>
                <a:schemeClr val="dk1"/>
              </a:buClr>
              <a:buFont typeface="Arial"/>
              <a:buNone/>
              <a:defRPr b="0" i="0" sz="900" u="none" cap="none" strike="noStrike">
                <a:solidFill>
                  <a:schemeClr val="dk1"/>
                </a:solidFill>
                <a:latin typeface="Arial"/>
                <a:ea typeface="Arial"/>
                <a:cs typeface="Arial"/>
                <a:sym typeface="Arial"/>
              </a:defRPr>
            </a:lvl7pPr>
            <a:lvl8pPr indent="0" lvl="7" marL="3200400" marR="0" rtl="0" algn="l">
              <a:spcBef>
                <a:spcPts val="180"/>
              </a:spcBef>
              <a:spcAft>
                <a:spcPts val="0"/>
              </a:spcAft>
              <a:buClr>
                <a:schemeClr val="dk1"/>
              </a:buClr>
              <a:buFont typeface="Arial"/>
              <a:buNone/>
              <a:defRPr b="0" i="0" sz="900" u="none" cap="none" strike="noStrike">
                <a:solidFill>
                  <a:schemeClr val="dk1"/>
                </a:solidFill>
                <a:latin typeface="Arial"/>
                <a:ea typeface="Arial"/>
                <a:cs typeface="Arial"/>
                <a:sym typeface="Arial"/>
              </a:defRPr>
            </a:lvl8pPr>
            <a:lvl9pPr indent="0" lvl="8" marL="3657600" marR="0" rtl="0" algn="l">
              <a:spcBef>
                <a:spcPts val="180"/>
              </a:spcBef>
              <a:spcAft>
                <a:spcPts val="0"/>
              </a:spcAft>
              <a:buClr>
                <a:schemeClr val="dk1"/>
              </a:buClr>
              <a:buFont typeface="Arial"/>
              <a:buNone/>
              <a:defRPr b="0" i="0" sz="900" u="none" cap="none" strike="noStrike">
                <a:solidFill>
                  <a:schemeClr val="dk1"/>
                </a:solidFill>
                <a:latin typeface="Arial"/>
                <a:ea typeface="Arial"/>
                <a:cs typeface="Arial"/>
                <a:sym typeface="Arial"/>
              </a:defRPr>
            </a:lvl9pPr>
          </a:lstStyle>
          <a:p/>
        </p:txBody>
      </p:sp>
      <p:sp>
        <p:nvSpPr>
          <p:cNvPr id="343" name="Shape 343"/>
          <p:cNvSpPr txBox="1"/>
          <p:nvPr>
            <p:ph idx="10" type="dt"/>
          </p:nvPr>
        </p:nvSpPr>
        <p:spPr>
          <a:xfrm>
            <a:off x="457200" y="4683918"/>
            <a:ext cx="2133600" cy="357000"/>
          </a:xfrm>
          <a:prstGeom prst="rect">
            <a:avLst/>
          </a:prstGeom>
          <a:noFill/>
          <a:ln>
            <a:noFill/>
          </a:ln>
        </p:spPr>
        <p:txBody>
          <a:bodyPr anchorCtr="0" anchor="t" bIns="91425" lIns="91425" rIns="91425" tIns="91425"/>
          <a:lstStyle>
            <a:lvl1pPr indent="0" lvl="0" marL="0" marR="0" rtl="0" algn="l">
              <a:spcBef>
                <a:spcPts val="0"/>
              </a:spcBef>
              <a:spcAft>
                <a:spcPts val="0"/>
              </a:spcAft>
              <a:buNone/>
              <a:defRPr sz="1400">
                <a:solidFill>
                  <a:schemeClr val="dk1"/>
                </a:solidFill>
                <a:latin typeface="Arial"/>
                <a:ea typeface="Arial"/>
                <a:cs typeface="Arial"/>
                <a:sym typeface="Arial"/>
              </a:defRPr>
            </a:lvl1pPr>
            <a:lvl2pPr indent="0" lvl="1" marL="457200" marR="0" rtl="0" algn="l">
              <a:spcBef>
                <a:spcPts val="0"/>
              </a:spcBef>
              <a:spcAft>
                <a:spcPts val="0"/>
              </a:spcAft>
              <a:buNone/>
              <a:defRPr b="0" i="0" sz="3600" u="none" cap="none" strike="noStrike">
                <a:solidFill>
                  <a:schemeClr val="lt1"/>
                </a:solidFill>
                <a:latin typeface="Arial"/>
                <a:ea typeface="Arial"/>
                <a:cs typeface="Arial"/>
                <a:sym typeface="Arial"/>
              </a:defRPr>
            </a:lvl2pPr>
            <a:lvl3pPr indent="0" lvl="2" marL="914400" marR="0" rtl="0" algn="l">
              <a:spcBef>
                <a:spcPts val="0"/>
              </a:spcBef>
              <a:spcAft>
                <a:spcPts val="0"/>
              </a:spcAft>
              <a:buNone/>
              <a:defRPr b="0" i="0" sz="3600" u="none" cap="none" strike="noStrike">
                <a:solidFill>
                  <a:schemeClr val="lt1"/>
                </a:solidFill>
                <a:latin typeface="Arial"/>
                <a:ea typeface="Arial"/>
                <a:cs typeface="Arial"/>
                <a:sym typeface="Arial"/>
              </a:defRPr>
            </a:lvl3pPr>
            <a:lvl4pPr indent="0" lvl="3" marL="1371600" marR="0" rtl="0" algn="l">
              <a:spcBef>
                <a:spcPts val="0"/>
              </a:spcBef>
              <a:spcAft>
                <a:spcPts val="0"/>
              </a:spcAft>
              <a:buNone/>
              <a:defRPr b="0" i="0" sz="3600" u="none" cap="none" strike="noStrike">
                <a:solidFill>
                  <a:schemeClr val="lt1"/>
                </a:solidFill>
                <a:latin typeface="Arial"/>
                <a:ea typeface="Arial"/>
                <a:cs typeface="Arial"/>
                <a:sym typeface="Arial"/>
              </a:defRPr>
            </a:lvl4pPr>
            <a:lvl5pPr indent="0" lvl="4" marL="1828800" marR="0" rtl="0" algn="l">
              <a:spcBef>
                <a:spcPts val="0"/>
              </a:spcBef>
              <a:spcAft>
                <a:spcPts val="0"/>
              </a:spcAft>
              <a:buNone/>
              <a:defRPr b="0" i="0" sz="3600" u="none" cap="none" strike="noStrike">
                <a:solidFill>
                  <a:schemeClr val="lt1"/>
                </a:solidFill>
                <a:latin typeface="Arial"/>
                <a:ea typeface="Arial"/>
                <a:cs typeface="Arial"/>
                <a:sym typeface="Arial"/>
              </a:defRPr>
            </a:lvl5pPr>
            <a:lvl6pPr indent="0" lvl="5" marL="2286000" marR="0" rtl="0" algn="l">
              <a:spcBef>
                <a:spcPts val="0"/>
              </a:spcBef>
              <a:buNone/>
              <a:defRPr b="0" i="0" sz="3600" u="none" cap="none" strike="noStrike">
                <a:solidFill>
                  <a:schemeClr val="lt1"/>
                </a:solidFill>
                <a:latin typeface="Arial"/>
                <a:ea typeface="Arial"/>
                <a:cs typeface="Arial"/>
                <a:sym typeface="Arial"/>
              </a:defRPr>
            </a:lvl6pPr>
            <a:lvl7pPr indent="0" lvl="6" marL="2743200" marR="0" rtl="0" algn="l">
              <a:spcBef>
                <a:spcPts val="0"/>
              </a:spcBef>
              <a:buNone/>
              <a:defRPr b="0" i="0" sz="3600" u="none" cap="none" strike="noStrike">
                <a:solidFill>
                  <a:schemeClr val="lt1"/>
                </a:solidFill>
                <a:latin typeface="Arial"/>
                <a:ea typeface="Arial"/>
                <a:cs typeface="Arial"/>
                <a:sym typeface="Arial"/>
              </a:defRPr>
            </a:lvl7pPr>
            <a:lvl8pPr indent="0" lvl="7" marL="3200400" marR="0" rtl="0" algn="l">
              <a:spcBef>
                <a:spcPts val="0"/>
              </a:spcBef>
              <a:buNone/>
              <a:defRPr b="0" i="0" sz="3600" u="none" cap="none" strike="noStrike">
                <a:solidFill>
                  <a:schemeClr val="lt1"/>
                </a:solidFill>
                <a:latin typeface="Arial"/>
                <a:ea typeface="Arial"/>
                <a:cs typeface="Arial"/>
                <a:sym typeface="Arial"/>
              </a:defRPr>
            </a:lvl8pPr>
            <a:lvl9pPr indent="0" lvl="8" marL="3657600" marR="0" rtl="0" algn="l">
              <a:spcBef>
                <a:spcPts val="0"/>
              </a:spcBef>
              <a:buNone/>
              <a:defRPr b="0" i="0" sz="3600" u="none" cap="none" strike="noStrike">
                <a:solidFill>
                  <a:schemeClr val="lt1"/>
                </a:solidFill>
                <a:latin typeface="Arial"/>
                <a:ea typeface="Arial"/>
                <a:cs typeface="Arial"/>
                <a:sym typeface="Arial"/>
              </a:defRPr>
            </a:lvl9pPr>
          </a:lstStyle>
          <a:p/>
        </p:txBody>
      </p:sp>
      <p:sp>
        <p:nvSpPr>
          <p:cNvPr id="344" name="Shape 344"/>
          <p:cNvSpPr txBox="1"/>
          <p:nvPr>
            <p:ph idx="11" type="ftr"/>
          </p:nvPr>
        </p:nvSpPr>
        <p:spPr>
          <a:xfrm>
            <a:off x="3124200" y="4683918"/>
            <a:ext cx="2895600" cy="357000"/>
          </a:xfrm>
          <a:prstGeom prst="rect">
            <a:avLst/>
          </a:prstGeom>
          <a:noFill/>
          <a:ln>
            <a:noFill/>
          </a:ln>
        </p:spPr>
        <p:txBody>
          <a:bodyPr anchorCtr="0" anchor="t" bIns="91425" lIns="91425" rIns="91425" tIns="91425"/>
          <a:lstStyle>
            <a:lvl1pPr indent="0" lvl="0" marL="0" marR="0" rtl="0" algn="ctr">
              <a:spcBef>
                <a:spcPts val="0"/>
              </a:spcBef>
              <a:spcAft>
                <a:spcPts val="0"/>
              </a:spcAft>
              <a:buNone/>
              <a:defRPr sz="1400">
                <a:solidFill>
                  <a:schemeClr val="dk1"/>
                </a:solidFill>
                <a:latin typeface="Arial"/>
                <a:ea typeface="Arial"/>
                <a:cs typeface="Arial"/>
                <a:sym typeface="Arial"/>
              </a:defRPr>
            </a:lvl1pPr>
            <a:lvl2pPr indent="0" lvl="1" marL="457200" marR="0" rtl="0" algn="l">
              <a:spcBef>
                <a:spcPts val="0"/>
              </a:spcBef>
              <a:spcAft>
                <a:spcPts val="0"/>
              </a:spcAft>
              <a:buNone/>
              <a:defRPr b="0" i="0" sz="3600" u="none" cap="none" strike="noStrike">
                <a:solidFill>
                  <a:schemeClr val="lt1"/>
                </a:solidFill>
                <a:latin typeface="Arial"/>
                <a:ea typeface="Arial"/>
                <a:cs typeface="Arial"/>
                <a:sym typeface="Arial"/>
              </a:defRPr>
            </a:lvl2pPr>
            <a:lvl3pPr indent="0" lvl="2" marL="914400" marR="0" rtl="0" algn="l">
              <a:spcBef>
                <a:spcPts val="0"/>
              </a:spcBef>
              <a:spcAft>
                <a:spcPts val="0"/>
              </a:spcAft>
              <a:buNone/>
              <a:defRPr b="0" i="0" sz="3600" u="none" cap="none" strike="noStrike">
                <a:solidFill>
                  <a:schemeClr val="lt1"/>
                </a:solidFill>
                <a:latin typeface="Arial"/>
                <a:ea typeface="Arial"/>
                <a:cs typeface="Arial"/>
                <a:sym typeface="Arial"/>
              </a:defRPr>
            </a:lvl3pPr>
            <a:lvl4pPr indent="0" lvl="3" marL="1371600" marR="0" rtl="0" algn="l">
              <a:spcBef>
                <a:spcPts val="0"/>
              </a:spcBef>
              <a:spcAft>
                <a:spcPts val="0"/>
              </a:spcAft>
              <a:buNone/>
              <a:defRPr b="0" i="0" sz="3600" u="none" cap="none" strike="noStrike">
                <a:solidFill>
                  <a:schemeClr val="lt1"/>
                </a:solidFill>
                <a:latin typeface="Arial"/>
                <a:ea typeface="Arial"/>
                <a:cs typeface="Arial"/>
                <a:sym typeface="Arial"/>
              </a:defRPr>
            </a:lvl4pPr>
            <a:lvl5pPr indent="0" lvl="4" marL="1828800" marR="0" rtl="0" algn="l">
              <a:spcBef>
                <a:spcPts val="0"/>
              </a:spcBef>
              <a:spcAft>
                <a:spcPts val="0"/>
              </a:spcAft>
              <a:buNone/>
              <a:defRPr b="0" i="0" sz="3600" u="none" cap="none" strike="noStrike">
                <a:solidFill>
                  <a:schemeClr val="lt1"/>
                </a:solidFill>
                <a:latin typeface="Arial"/>
                <a:ea typeface="Arial"/>
                <a:cs typeface="Arial"/>
                <a:sym typeface="Arial"/>
              </a:defRPr>
            </a:lvl5pPr>
            <a:lvl6pPr indent="0" lvl="5" marL="2286000" marR="0" rtl="0" algn="l">
              <a:spcBef>
                <a:spcPts val="0"/>
              </a:spcBef>
              <a:buNone/>
              <a:defRPr b="0" i="0" sz="3600" u="none" cap="none" strike="noStrike">
                <a:solidFill>
                  <a:schemeClr val="lt1"/>
                </a:solidFill>
                <a:latin typeface="Arial"/>
                <a:ea typeface="Arial"/>
                <a:cs typeface="Arial"/>
                <a:sym typeface="Arial"/>
              </a:defRPr>
            </a:lvl6pPr>
            <a:lvl7pPr indent="0" lvl="6" marL="2743200" marR="0" rtl="0" algn="l">
              <a:spcBef>
                <a:spcPts val="0"/>
              </a:spcBef>
              <a:buNone/>
              <a:defRPr b="0" i="0" sz="3600" u="none" cap="none" strike="noStrike">
                <a:solidFill>
                  <a:schemeClr val="lt1"/>
                </a:solidFill>
                <a:latin typeface="Arial"/>
                <a:ea typeface="Arial"/>
                <a:cs typeface="Arial"/>
                <a:sym typeface="Arial"/>
              </a:defRPr>
            </a:lvl7pPr>
            <a:lvl8pPr indent="0" lvl="7" marL="3200400" marR="0" rtl="0" algn="l">
              <a:spcBef>
                <a:spcPts val="0"/>
              </a:spcBef>
              <a:buNone/>
              <a:defRPr b="0" i="0" sz="3600" u="none" cap="none" strike="noStrike">
                <a:solidFill>
                  <a:schemeClr val="lt1"/>
                </a:solidFill>
                <a:latin typeface="Arial"/>
                <a:ea typeface="Arial"/>
                <a:cs typeface="Arial"/>
                <a:sym typeface="Arial"/>
              </a:defRPr>
            </a:lvl8pPr>
            <a:lvl9pPr indent="0" lvl="8" marL="3657600" marR="0" rtl="0" algn="l">
              <a:spcBef>
                <a:spcPts val="0"/>
              </a:spcBef>
              <a:buNone/>
              <a:defRPr b="0" i="0" sz="3600" u="none" cap="none" strike="noStrike">
                <a:solidFill>
                  <a:schemeClr val="lt1"/>
                </a:solidFill>
                <a:latin typeface="Arial"/>
                <a:ea typeface="Arial"/>
                <a:cs typeface="Arial"/>
                <a:sym typeface="Arial"/>
              </a:defRPr>
            </a:lvl9pPr>
          </a:lstStyle>
          <a:p/>
        </p:txBody>
      </p:sp>
      <p:sp>
        <p:nvSpPr>
          <p:cNvPr id="345" name="Shape 345"/>
          <p:cNvSpPr txBox="1"/>
          <p:nvPr>
            <p:ph idx="12" type="sldNum"/>
          </p:nvPr>
        </p:nvSpPr>
        <p:spPr>
          <a:xfrm>
            <a:off x="6553200" y="4683918"/>
            <a:ext cx="2133600" cy="357000"/>
          </a:xfrm>
          <a:prstGeom prst="rect">
            <a:avLst/>
          </a:prstGeom>
          <a:noFill/>
          <a:ln>
            <a:noFill/>
          </a:ln>
        </p:spPr>
        <p:txBody>
          <a:bodyPr anchorCtr="0" anchor="t" bIns="45700" lIns="91425" rIns="91425" tIns="45700">
            <a:noAutofit/>
          </a:bodyPr>
          <a:lstStyle/>
          <a:p>
            <a:pPr indent="0" lvl="0" marL="0" marR="0" rtl="0" algn="r">
              <a:spcBef>
                <a:spcPts val="0"/>
              </a:spcBef>
              <a:spcAft>
                <a:spcPts val="0"/>
              </a:spcAft>
              <a:buSzPct val="25000"/>
              <a:buNone/>
            </a:pPr>
            <a:fld id="{00000000-1234-1234-1234-123412341234}" type="slidenum">
              <a:rPr lang="nl-NL" sz="1400">
                <a:solidFill>
                  <a:schemeClr val="dk1"/>
                </a:solidFill>
                <a:latin typeface="Arial"/>
                <a:ea typeface="Arial"/>
                <a:cs typeface="Arial"/>
                <a:sym typeface="Arial"/>
              </a:rPr>
              <a:t>‹#›</a:t>
            </a:fld>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picTx">
  <p:cSld name="Picture with Caption">
    <p:spTree>
      <p:nvGrpSpPr>
        <p:cNvPr id="346" name="Shape 346"/>
        <p:cNvGrpSpPr/>
        <p:nvPr/>
      </p:nvGrpSpPr>
      <p:grpSpPr>
        <a:xfrm>
          <a:off x="0" y="0"/>
          <a:ext cx="0" cy="0"/>
          <a:chOff x="0" y="0"/>
          <a:chExt cx="0" cy="0"/>
        </a:xfrm>
      </p:grpSpPr>
      <p:sp>
        <p:nvSpPr>
          <p:cNvPr id="347" name="Shape 347"/>
          <p:cNvSpPr txBox="1"/>
          <p:nvPr>
            <p:ph type="title"/>
          </p:nvPr>
        </p:nvSpPr>
        <p:spPr>
          <a:xfrm>
            <a:off x="1792288" y="3600450"/>
            <a:ext cx="5486400" cy="425100"/>
          </a:xfrm>
          <a:prstGeom prst="rect">
            <a:avLst/>
          </a:prstGeom>
          <a:noFill/>
          <a:ln>
            <a:noFill/>
          </a:ln>
        </p:spPr>
        <p:txBody>
          <a:bodyPr anchorCtr="0" anchor="b" bIns="91425" lIns="91425" rIns="91425" tIns="91425"/>
          <a:lstStyle>
            <a:lvl1pPr indent="0" lvl="0" marL="0" marR="0" rtl="0" algn="l">
              <a:spcBef>
                <a:spcPts val="0"/>
              </a:spcBef>
              <a:spcAft>
                <a:spcPts val="0"/>
              </a:spcAft>
              <a:buNone/>
              <a:defRPr b="1" i="0" sz="2000" u="none" cap="none" strike="noStrike">
                <a:solidFill>
                  <a:schemeClr val="dk2"/>
                </a:solidFill>
                <a:latin typeface="Arial"/>
                <a:ea typeface="Arial"/>
                <a:cs typeface="Arial"/>
                <a:sym typeface="Arial"/>
              </a:defRPr>
            </a:lvl1pPr>
            <a:lvl2pPr indent="0" lvl="1" marL="0" marR="0" rtl="0" algn="ctr">
              <a:spcBef>
                <a:spcPts val="0"/>
              </a:spcBef>
              <a:spcAft>
                <a:spcPts val="0"/>
              </a:spcAft>
              <a:buNone/>
              <a:defRPr b="0" i="0" sz="4400" u="none" cap="none" strike="noStrike">
                <a:solidFill>
                  <a:schemeClr val="dk2"/>
                </a:solidFill>
                <a:latin typeface="Arial"/>
                <a:ea typeface="Arial"/>
                <a:cs typeface="Arial"/>
                <a:sym typeface="Arial"/>
              </a:defRPr>
            </a:lvl2pPr>
            <a:lvl3pPr indent="0" lvl="2" marL="0" marR="0" rtl="0" algn="ctr">
              <a:spcBef>
                <a:spcPts val="0"/>
              </a:spcBef>
              <a:spcAft>
                <a:spcPts val="0"/>
              </a:spcAft>
              <a:buNone/>
              <a:defRPr b="0" i="0" sz="4400" u="none" cap="none" strike="noStrike">
                <a:solidFill>
                  <a:schemeClr val="dk2"/>
                </a:solidFill>
                <a:latin typeface="Arial"/>
                <a:ea typeface="Arial"/>
                <a:cs typeface="Arial"/>
                <a:sym typeface="Arial"/>
              </a:defRPr>
            </a:lvl3pPr>
            <a:lvl4pPr indent="0" lvl="3" marL="0" marR="0" rtl="0" algn="ctr">
              <a:spcBef>
                <a:spcPts val="0"/>
              </a:spcBef>
              <a:spcAft>
                <a:spcPts val="0"/>
              </a:spcAft>
              <a:buNone/>
              <a:defRPr b="0" i="0" sz="4400" u="none" cap="none" strike="noStrike">
                <a:solidFill>
                  <a:schemeClr val="dk2"/>
                </a:solidFill>
                <a:latin typeface="Arial"/>
                <a:ea typeface="Arial"/>
                <a:cs typeface="Arial"/>
                <a:sym typeface="Arial"/>
              </a:defRPr>
            </a:lvl4pPr>
            <a:lvl5pPr indent="0" lvl="4" marL="0" marR="0" rtl="0" algn="ctr">
              <a:spcBef>
                <a:spcPts val="0"/>
              </a:spcBef>
              <a:spcAft>
                <a:spcPts val="0"/>
              </a:spcAft>
              <a:buNone/>
              <a:defRPr b="0" i="0" sz="4400" u="none" cap="none" strike="noStrike">
                <a:solidFill>
                  <a:schemeClr val="dk2"/>
                </a:solidFill>
                <a:latin typeface="Arial"/>
                <a:ea typeface="Arial"/>
                <a:cs typeface="Arial"/>
                <a:sym typeface="Arial"/>
              </a:defRPr>
            </a:lvl5pPr>
            <a:lvl6pPr indent="0" lvl="5" marL="457200" marR="0" rtl="0" algn="ctr">
              <a:spcBef>
                <a:spcPts val="0"/>
              </a:spcBef>
              <a:spcAft>
                <a:spcPts val="0"/>
              </a:spcAft>
              <a:buNone/>
              <a:defRPr b="0" i="0" sz="4400" u="none" cap="none" strike="noStrike">
                <a:solidFill>
                  <a:schemeClr val="dk2"/>
                </a:solidFill>
                <a:latin typeface="Arial"/>
                <a:ea typeface="Arial"/>
                <a:cs typeface="Arial"/>
                <a:sym typeface="Arial"/>
              </a:defRPr>
            </a:lvl6pPr>
            <a:lvl7pPr indent="0" lvl="6" marL="914400" marR="0" rtl="0" algn="ctr">
              <a:spcBef>
                <a:spcPts val="0"/>
              </a:spcBef>
              <a:spcAft>
                <a:spcPts val="0"/>
              </a:spcAft>
              <a:buNone/>
              <a:defRPr b="0" i="0" sz="4400" u="none" cap="none" strike="noStrike">
                <a:solidFill>
                  <a:schemeClr val="dk2"/>
                </a:solidFill>
                <a:latin typeface="Arial"/>
                <a:ea typeface="Arial"/>
                <a:cs typeface="Arial"/>
                <a:sym typeface="Arial"/>
              </a:defRPr>
            </a:lvl7pPr>
            <a:lvl8pPr indent="0" lvl="7" marL="1371600" marR="0" rtl="0" algn="ctr">
              <a:spcBef>
                <a:spcPts val="0"/>
              </a:spcBef>
              <a:spcAft>
                <a:spcPts val="0"/>
              </a:spcAft>
              <a:buNone/>
              <a:defRPr b="0" i="0" sz="4400" u="none" cap="none" strike="noStrike">
                <a:solidFill>
                  <a:schemeClr val="dk2"/>
                </a:solidFill>
                <a:latin typeface="Arial"/>
                <a:ea typeface="Arial"/>
                <a:cs typeface="Arial"/>
                <a:sym typeface="Arial"/>
              </a:defRPr>
            </a:lvl8pPr>
            <a:lvl9pPr indent="0" lvl="8" marL="1828800" marR="0" rtl="0" algn="ctr">
              <a:spcBef>
                <a:spcPts val="0"/>
              </a:spcBef>
              <a:spcAft>
                <a:spcPts val="0"/>
              </a:spcAft>
              <a:buNone/>
              <a:defRPr b="0" i="0" sz="4400" u="none" cap="none" strike="noStrike">
                <a:solidFill>
                  <a:schemeClr val="dk2"/>
                </a:solidFill>
                <a:latin typeface="Arial"/>
                <a:ea typeface="Arial"/>
                <a:cs typeface="Arial"/>
                <a:sym typeface="Arial"/>
              </a:defRPr>
            </a:lvl9pPr>
          </a:lstStyle>
          <a:p/>
        </p:txBody>
      </p:sp>
      <p:sp>
        <p:nvSpPr>
          <p:cNvPr id="348" name="Shape 348"/>
          <p:cNvSpPr/>
          <p:nvPr>
            <p:ph idx="2" type="pic"/>
          </p:nvPr>
        </p:nvSpPr>
        <p:spPr>
          <a:xfrm>
            <a:off x="1792288" y="459581"/>
            <a:ext cx="5486400" cy="3086100"/>
          </a:xfrm>
          <a:prstGeom prst="rect">
            <a:avLst/>
          </a:prstGeom>
          <a:noFill/>
          <a:ln>
            <a:noFill/>
          </a:ln>
        </p:spPr>
        <p:txBody>
          <a:bodyPr anchorCtr="0" anchor="t" bIns="91425" lIns="91425" rIns="91425" tIns="91425"/>
          <a:lstStyle>
            <a:lvl1pPr indent="0" lvl="0" marL="0" marR="0" rtl="0" algn="l">
              <a:spcBef>
                <a:spcPts val="640"/>
              </a:spcBef>
              <a:spcAft>
                <a:spcPts val="0"/>
              </a:spcAft>
              <a:buClr>
                <a:schemeClr val="dk1"/>
              </a:buClr>
              <a:buFont typeface="Arial"/>
              <a:buNone/>
              <a:defRPr b="0" i="0" sz="3200" u="none" cap="none" strike="noStrike">
                <a:solidFill>
                  <a:schemeClr val="dk1"/>
                </a:solidFill>
                <a:latin typeface="Arial"/>
                <a:ea typeface="Arial"/>
                <a:cs typeface="Arial"/>
                <a:sym typeface="Arial"/>
              </a:defRPr>
            </a:lvl1pPr>
            <a:lvl2pPr indent="0" lvl="1" marL="457200" marR="0" rtl="0" algn="l">
              <a:spcBef>
                <a:spcPts val="560"/>
              </a:spcBef>
              <a:spcAft>
                <a:spcPts val="0"/>
              </a:spcAft>
              <a:buClr>
                <a:schemeClr val="dk1"/>
              </a:buClr>
              <a:buFont typeface="Arial"/>
              <a:buNone/>
              <a:defRPr b="0" i="0" sz="2800" u="none" cap="none" strike="noStrike">
                <a:solidFill>
                  <a:schemeClr val="dk1"/>
                </a:solidFill>
                <a:latin typeface="Arial"/>
                <a:ea typeface="Arial"/>
                <a:cs typeface="Arial"/>
                <a:sym typeface="Arial"/>
              </a:defRPr>
            </a:lvl2pPr>
            <a:lvl3pPr indent="0" lvl="2" marL="914400" marR="0" rtl="0" algn="l">
              <a:spcBef>
                <a:spcPts val="480"/>
              </a:spcBef>
              <a:spcAft>
                <a:spcPts val="0"/>
              </a:spcAft>
              <a:buClr>
                <a:schemeClr val="dk1"/>
              </a:buClr>
              <a:buFont typeface="Arial"/>
              <a:buNone/>
              <a:defRPr b="0" i="0" sz="2400" u="none" cap="none" strike="noStrike">
                <a:solidFill>
                  <a:schemeClr val="dk1"/>
                </a:solidFill>
                <a:latin typeface="Arial"/>
                <a:ea typeface="Arial"/>
                <a:cs typeface="Arial"/>
                <a:sym typeface="Arial"/>
              </a:defRPr>
            </a:lvl3pPr>
            <a:lvl4pPr indent="0" lvl="3" marL="1371600" marR="0" rtl="0" algn="l">
              <a:spcBef>
                <a:spcPts val="400"/>
              </a:spcBef>
              <a:spcAft>
                <a:spcPts val="0"/>
              </a:spcAft>
              <a:buClr>
                <a:schemeClr val="dk1"/>
              </a:buClr>
              <a:buFont typeface="Arial"/>
              <a:buNone/>
              <a:defRPr b="0" i="0" sz="2000" u="none" cap="none" strike="noStrike">
                <a:solidFill>
                  <a:schemeClr val="dk1"/>
                </a:solidFill>
                <a:latin typeface="Arial"/>
                <a:ea typeface="Arial"/>
                <a:cs typeface="Arial"/>
                <a:sym typeface="Arial"/>
              </a:defRPr>
            </a:lvl4pPr>
            <a:lvl5pPr indent="0" lvl="4" marL="1828800" marR="0" rtl="0" algn="l">
              <a:spcBef>
                <a:spcPts val="400"/>
              </a:spcBef>
              <a:spcAft>
                <a:spcPts val="0"/>
              </a:spcAft>
              <a:buClr>
                <a:schemeClr val="dk1"/>
              </a:buClr>
              <a:buFont typeface="Arial"/>
              <a:buNone/>
              <a:defRPr b="0" i="0" sz="2000" u="none" cap="none" strike="noStrike">
                <a:solidFill>
                  <a:schemeClr val="dk1"/>
                </a:solidFill>
                <a:latin typeface="Arial"/>
                <a:ea typeface="Arial"/>
                <a:cs typeface="Arial"/>
                <a:sym typeface="Arial"/>
              </a:defRPr>
            </a:lvl5pPr>
            <a:lvl6pPr indent="0" lvl="5" marL="2286000" marR="0" rtl="0" algn="l">
              <a:spcBef>
                <a:spcPts val="400"/>
              </a:spcBef>
              <a:spcAft>
                <a:spcPts val="0"/>
              </a:spcAft>
              <a:buClr>
                <a:schemeClr val="dk1"/>
              </a:buClr>
              <a:buFont typeface="Arial"/>
              <a:buNone/>
              <a:defRPr b="0" i="0" sz="2000" u="none" cap="none" strike="noStrike">
                <a:solidFill>
                  <a:schemeClr val="dk1"/>
                </a:solidFill>
                <a:latin typeface="Arial"/>
                <a:ea typeface="Arial"/>
                <a:cs typeface="Arial"/>
                <a:sym typeface="Arial"/>
              </a:defRPr>
            </a:lvl6pPr>
            <a:lvl7pPr indent="0" lvl="6" marL="2743200" marR="0" rtl="0" algn="l">
              <a:spcBef>
                <a:spcPts val="400"/>
              </a:spcBef>
              <a:spcAft>
                <a:spcPts val="0"/>
              </a:spcAft>
              <a:buClr>
                <a:schemeClr val="dk1"/>
              </a:buClr>
              <a:buFont typeface="Arial"/>
              <a:buNone/>
              <a:defRPr b="0" i="0" sz="2000" u="none" cap="none" strike="noStrike">
                <a:solidFill>
                  <a:schemeClr val="dk1"/>
                </a:solidFill>
                <a:latin typeface="Arial"/>
                <a:ea typeface="Arial"/>
                <a:cs typeface="Arial"/>
                <a:sym typeface="Arial"/>
              </a:defRPr>
            </a:lvl7pPr>
            <a:lvl8pPr indent="0" lvl="7" marL="3200400" marR="0" rtl="0" algn="l">
              <a:spcBef>
                <a:spcPts val="400"/>
              </a:spcBef>
              <a:spcAft>
                <a:spcPts val="0"/>
              </a:spcAft>
              <a:buClr>
                <a:schemeClr val="dk1"/>
              </a:buClr>
              <a:buFont typeface="Arial"/>
              <a:buNone/>
              <a:defRPr b="0" i="0" sz="2000" u="none" cap="none" strike="noStrike">
                <a:solidFill>
                  <a:schemeClr val="dk1"/>
                </a:solidFill>
                <a:latin typeface="Arial"/>
                <a:ea typeface="Arial"/>
                <a:cs typeface="Arial"/>
                <a:sym typeface="Arial"/>
              </a:defRPr>
            </a:lvl8pPr>
            <a:lvl9pPr indent="0" lvl="8" marL="3657600" marR="0" rtl="0" algn="l">
              <a:spcBef>
                <a:spcPts val="400"/>
              </a:spcBef>
              <a:spcAft>
                <a:spcPts val="0"/>
              </a:spcAft>
              <a:buClr>
                <a:schemeClr val="dk1"/>
              </a:buClr>
              <a:buFont typeface="Arial"/>
              <a:buNone/>
              <a:defRPr b="0" i="0" sz="2000" u="none" cap="none" strike="noStrike">
                <a:solidFill>
                  <a:schemeClr val="dk1"/>
                </a:solidFill>
                <a:latin typeface="Arial"/>
                <a:ea typeface="Arial"/>
                <a:cs typeface="Arial"/>
                <a:sym typeface="Arial"/>
              </a:defRPr>
            </a:lvl9pPr>
          </a:lstStyle>
          <a:p/>
        </p:txBody>
      </p:sp>
      <p:sp>
        <p:nvSpPr>
          <p:cNvPr id="349" name="Shape 349"/>
          <p:cNvSpPr txBox="1"/>
          <p:nvPr>
            <p:ph idx="1" type="body"/>
          </p:nvPr>
        </p:nvSpPr>
        <p:spPr>
          <a:xfrm>
            <a:off x="1792288" y="4025503"/>
            <a:ext cx="5486400" cy="603600"/>
          </a:xfrm>
          <a:prstGeom prst="rect">
            <a:avLst/>
          </a:prstGeom>
          <a:noFill/>
          <a:ln>
            <a:noFill/>
          </a:ln>
        </p:spPr>
        <p:txBody>
          <a:bodyPr anchorCtr="0" anchor="t" bIns="91425" lIns="91425" rIns="91425" tIns="91425"/>
          <a:lstStyle>
            <a:lvl1pPr indent="0" lvl="0" marL="0" marR="0" rtl="0" algn="l">
              <a:spcBef>
                <a:spcPts val="280"/>
              </a:spcBef>
              <a:spcAft>
                <a:spcPts val="0"/>
              </a:spcAft>
              <a:buClr>
                <a:schemeClr val="dk1"/>
              </a:buClr>
              <a:buFont typeface="Arial"/>
              <a:buNone/>
              <a:defRPr b="0" i="0" sz="1400" u="none" cap="none" strike="noStrike">
                <a:solidFill>
                  <a:schemeClr val="dk1"/>
                </a:solidFill>
                <a:latin typeface="Arial"/>
                <a:ea typeface="Arial"/>
                <a:cs typeface="Arial"/>
                <a:sym typeface="Arial"/>
              </a:defRPr>
            </a:lvl1pPr>
            <a:lvl2pPr indent="0" lvl="1" marL="457200" marR="0" rtl="0" algn="l">
              <a:spcBef>
                <a:spcPts val="240"/>
              </a:spcBef>
              <a:spcAft>
                <a:spcPts val="0"/>
              </a:spcAft>
              <a:buClr>
                <a:schemeClr val="dk1"/>
              </a:buClr>
              <a:buFont typeface="Arial"/>
              <a:buNone/>
              <a:defRPr b="0" i="0" sz="1200" u="none" cap="none" strike="noStrike">
                <a:solidFill>
                  <a:schemeClr val="dk1"/>
                </a:solidFill>
                <a:latin typeface="Arial"/>
                <a:ea typeface="Arial"/>
                <a:cs typeface="Arial"/>
                <a:sym typeface="Arial"/>
              </a:defRPr>
            </a:lvl2pPr>
            <a:lvl3pPr indent="0" lvl="2" marL="914400" marR="0" rtl="0" algn="l">
              <a:spcBef>
                <a:spcPts val="200"/>
              </a:spcBef>
              <a:spcAft>
                <a:spcPts val="0"/>
              </a:spcAft>
              <a:buClr>
                <a:schemeClr val="dk1"/>
              </a:buClr>
              <a:buFont typeface="Arial"/>
              <a:buNone/>
              <a:defRPr b="0" i="0" sz="1000" u="none" cap="none" strike="noStrike">
                <a:solidFill>
                  <a:schemeClr val="dk1"/>
                </a:solidFill>
                <a:latin typeface="Arial"/>
                <a:ea typeface="Arial"/>
                <a:cs typeface="Arial"/>
                <a:sym typeface="Arial"/>
              </a:defRPr>
            </a:lvl3pPr>
            <a:lvl4pPr indent="0" lvl="3" marL="1371600" marR="0" rtl="0" algn="l">
              <a:spcBef>
                <a:spcPts val="180"/>
              </a:spcBef>
              <a:spcAft>
                <a:spcPts val="0"/>
              </a:spcAft>
              <a:buClr>
                <a:schemeClr val="dk1"/>
              </a:buClr>
              <a:buFont typeface="Arial"/>
              <a:buNone/>
              <a:defRPr b="0" i="0" sz="900" u="none" cap="none" strike="noStrike">
                <a:solidFill>
                  <a:schemeClr val="dk1"/>
                </a:solidFill>
                <a:latin typeface="Arial"/>
                <a:ea typeface="Arial"/>
                <a:cs typeface="Arial"/>
                <a:sym typeface="Arial"/>
              </a:defRPr>
            </a:lvl4pPr>
            <a:lvl5pPr indent="0" lvl="4" marL="1828800" marR="0" rtl="0" algn="l">
              <a:spcBef>
                <a:spcPts val="180"/>
              </a:spcBef>
              <a:spcAft>
                <a:spcPts val="0"/>
              </a:spcAft>
              <a:buClr>
                <a:schemeClr val="dk1"/>
              </a:buClr>
              <a:buFont typeface="Arial"/>
              <a:buNone/>
              <a:defRPr b="0" i="0" sz="900" u="none" cap="none" strike="noStrike">
                <a:solidFill>
                  <a:schemeClr val="dk1"/>
                </a:solidFill>
                <a:latin typeface="Arial"/>
                <a:ea typeface="Arial"/>
                <a:cs typeface="Arial"/>
                <a:sym typeface="Arial"/>
              </a:defRPr>
            </a:lvl5pPr>
            <a:lvl6pPr indent="0" lvl="5" marL="2286000" marR="0" rtl="0" algn="l">
              <a:spcBef>
                <a:spcPts val="180"/>
              </a:spcBef>
              <a:spcAft>
                <a:spcPts val="0"/>
              </a:spcAft>
              <a:buClr>
                <a:schemeClr val="dk1"/>
              </a:buClr>
              <a:buFont typeface="Arial"/>
              <a:buNone/>
              <a:defRPr b="0" i="0" sz="900" u="none" cap="none" strike="noStrike">
                <a:solidFill>
                  <a:schemeClr val="dk1"/>
                </a:solidFill>
                <a:latin typeface="Arial"/>
                <a:ea typeface="Arial"/>
                <a:cs typeface="Arial"/>
                <a:sym typeface="Arial"/>
              </a:defRPr>
            </a:lvl6pPr>
            <a:lvl7pPr indent="0" lvl="6" marL="2743200" marR="0" rtl="0" algn="l">
              <a:spcBef>
                <a:spcPts val="180"/>
              </a:spcBef>
              <a:spcAft>
                <a:spcPts val="0"/>
              </a:spcAft>
              <a:buClr>
                <a:schemeClr val="dk1"/>
              </a:buClr>
              <a:buFont typeface="Arial"/>
              <a:buNone/>
              <a:defRPr b="0" i="0" sz="900" u="none" cap="none" strike="noStrike">
                <a:solidFill>
                  <a:schemeClr val="dk1"/>
                </a:solidFill>
                <a:latin typeface="Arial"/>
                <a:ea typeface="Arial"/>
                <a:cs typeface="Arial"/>
                <a:sym typeface="Arial"/>
              </a:defRPr>
            </a:lvl7pPr>
            <a:lvl8pPr indent="0" lvl="7" marL="3200400" marR="0" rtl="0" algn="l">
              <a:spcBef>
                <a:spcPts val="180"/>
              </a:spcBef>
              <a:spcAft>
                <a:spcPts val="0"/>
              </a:spcAft>
              <a:buClr>
                <a:schemeClr val="dk1"/>
              </a:buClr>
              <a:buFont typeface="Arial"/>
              <a:buNone/>
              <a:defRPr b="0" i="0" sz="900" u="none" cap="none" strike="noStrike">
                <a:solidFill>
                  <a:schemeClr val="dk1"/>
                </a:solidFill>
                <a:latin typeface="Arial"/>
                <a:ea typeface="Arial"/>
                <a:cs typeface="Arial"/>
                <a:sym typeface="Arial"/>
              </a:defRPr>
            </a:lvl8pPr>
            <a:lvl9pPr indent="0" lvl="8" marL="3657600" marR="0" rtl="0" algn="l">
              <a:spcBef>
                <a:spcPts val="180"/>
              </a:spcBef>
              <a:spcAft>
                <a:spcPts val="0"/>
              </a:spcAft>
              <a:buClr>
                <a:schemeClr val="dk1"/>
              </a:buClr>
              <a:buFont typeface="Arial"/>
              <a:buNone/>
              <a:defRPr b="0" i="0" sz="900" u="none" cap="none" strike="noStrike">
                <a:solidFill>
                  <a:schemeClr val="dk1"/>
                </a:solidFill>
                <a:latin typeface="Arial"/>
                <a:ea typeface="Arial"/>
                <a:cs typeface="Arial"/>
                <a:sym typeface="Arial"/>
              </a:defRPr>
            </a:lvl9pPr>
          </a:lstStyle>
          <a:p/>
        </p:txBody>
      </p:sp>
      <p:sp>
        <p:nvSpPr>
          <p:cNvPr id="350" name="Shape 350"/>
          <p:cNvSpPr txBox="1"/>
          <p:nvPr>
            <p:ph idx="10" type="dt"/>
          </p:nvPr>
        </p:nvSpPr>
        <p:spPr>
          <a:xfrm>
            <a:off x="457200" y="4683918"/>
            <a:ext cx="2133600" cy="357000"/>
          </a:xfrm>
          <a:prstGeom prst="rect">
            <a:avLst/>
          </a:prstGeom>
          <a:noFill/>
          <a:ln>
            <a:noFill/>
          </a:ln>
        </p:spPr>
        <p:txBody>
          <a:bodyPr anchorCtr="0" anchor="t" bIns="91425" lIns="91425" rIns="91425" tIns="91425"/>
          <a:lstStyle>
            <a:lvl1pPr indent="0" lvl="0" marL="0" marR="0" rtl="0" algn="l">
              <a:spcBef>
                <a:spcPts val="0"/>
              </a:spcBef>
              <a:spcAft>
                <a:spcPts val="0"/>
              </a:spcAft>
              <a:buNone/>
              <a:defRPr sz="1400">
                <a:solidFill>
                  <a:schemeClr val="dk1"/>
                </a:solidFill>
                <a:latin typeface="Arial"/>
                <a:ea typeface="Arial"/>
                <a:cs typeface="Arial"/>
                <a:sym typeface="Arial"/>
              </a:defRPr>
            </a:lvl1pPr>
            <a:lvl2pPr indent="0" lvl="1" marL="457200" marR="0" rtl="0" algn="l">
              <a:spcBef>
                <a:spcPts val="0"/>
              </a:spcBef>
              <a:spcAft>
                <a:spcPts val="0"/>
              </a:spcAft>
              <a:buNone/>
              <a:defRPr b="0" i="0" sz="3600" u="none" cap="none" strike="noStrike">
                <a:solidFill>
                  <a:schemeClr val="lt1"/>
                </a:solidFill>
                <a:latin typeface="Arial"/>
                <a:ea typeface="Arial"/>
                <a:cs typeface="Arial"/>
                <a:sym typeface="Arial"/>
              </a:defRPr>
            </a:lvl2pPr>
            <a:lvl3pPr indent="0" lvl="2" marL="914400" marR="0" rtl="0" algn="l">
              <a:spcBef>
                <a:spcPts val="0"/>
              </a:spcBef>
              <a:spcAft>
                <a:spcPts val="0"/>
              </a:spcAft>
              <a:buNone/>
              <a:defRPr b="0" i="0" sz="3600" u="none" cap="none" strike="noStrike">
                <a:solidFill>
                  <a:schemeClr val="lt1"/>
                </a:solidFill>
                <a:latin typeface="Arial"/>
                <a:ea typeface="Arial"/>
                <a:cs typeface="Arial"/>
                <a:sym typeface="Arial"/>
              </a:defRPr>
            </a:lvl3pPr>
            <a:lvl4pPr indent="0" lvl="3" marL="1371600" marR="0" rtl="0" algn="l">
              <a:spcBef>
                <a:spcPts val="0"/>
              </a:spcBef>
              <a:spcAft>
                <a:spcPts val="0"/>
              </a:spcAft>
              <a:buNone/>
              <a:defRPr b="0" i="0" sz="3600" u="none" cap="none" strike="noStrike">
                <a:solidFill>
                  <a:schemeClr val="lt1"/>
                </a:solidFill>
                <a:latin typeface="Arial"/>
                <a:ea typeface="Arial"/>
                <a:cs typeface="Arial"/>
                <a:sym typeface="Arial"/>
              </a:defRPr>
            </a:lvl4pPr>
            <a:lvl5pPr indent="0" lvl="4" marL="1828800" marR="0" rtl="0" algn="l">
              <a:spcBef>
                <a:spcPts val="0"/>
              </a:spcBef>
              <a:spcAft>
                <a:spcPts val="0"/>
              </a:spcAft>
              <a:buNone/>
              <a:defRPr b="0" i="0" sz="3600" u="none" cap="none" strike="noStrike">
                <a:solidFill>
                  <a:schemeClr val="lt1"/>
                </a:solidFill>
                <a:latin typeface="Arial"/>
                <a:ea typeface="Arial"/>
                <a:cs typeface="Arial"/>
                <a:sym typeface="Arial"/>
              </a:defRPr>
            </a:lvl5pPr>
            <a:lvl6pPr indent="0" lvl="5" marL="2286000" marR="0" rtl="0" algn="l">
              <a:spcBef>
                <a:spcPts val="0"/>
              </a:spcBef>
              <a:buNone/>
              <a:defRPr b="0" i="0" sz="3600" u="none" cap="none" strike="noStrike">
                <a:solidFill>
                  <a:schemeClr val="lt1"/>
                </a:solidFill>
                <a:latin typeface="Arial"/>
                <a:ea typeface="Arial"/>
                <a:cs typeface="Arial"/>
                <a:sym typeface="Arial"/>
              </a:defRPr>
            </a:lvl6pPr>
            <a:lvl7pPr indent="0" lvl="6" marL="2743200" marR="0" rtl="0" algn="l">
              <a:spcBef>
                <a:spcPts val="0"/>
              </a:spcBef>
              <a:buNone/>
              <a:defRPr b="0" i="0" sz="3600" u="none" cap="none" strike="noStrike">
                <a:solidFill>
                  <a:schemeClr val="lt1"/>
                </a:solidFill>
                <a:latin typeface="Arial"/>
                <a:ea typeface="Arial"/>
                <a:cs typeface="Arial"/>
                <a:sym typeface="Arial"/>
              </a:defRPr>
            </a:lvl7pPr>
            <a:lvl8pPr indent="0" lvl="7" marL="3200400" marR="0" rtl="0" algn="l">
              <a:spcBef>
                <a:spcPts val="0"/>
              </a:spcBef>
              <a:buNone/>
              <a:defRPr b="0" i="0" sz="3600" u="none" cap="none" strike="noStrike">
                <a:solidFill>
                  <a:schemeClr val="lt1"/>
                </a:solidFill>
                <a:latin typeface="Arial"/>
                <a:ea typeface="Arial"/>
                <a:cs typeface="Arial"/>
                <a:sym typeface="Arial"/>
              </a:defRPr>
            </a:lvl8pPr>
            <a:lvl9pPr indent="0" lvl="8" marL="3657600" marR="0" rtl="0" algn="l">
              <a:spcBef>
                <a:spcPts val="0"/>
              </a:spcBef>
              <a:buNone/>
              <a:defRPr b="0" i="0" sz="3600" u="none" cap="none" strike="noStrike">
                <a:solidFill>
                  <a:schemeClr val="lt1"/>
                </a:solidFill>
                <a:latin typeface="Arial"/>
                <a:ea typeface="Arial"/>
                <a:cs typeface="Arial"/>
                <a:sym typeface="Arial"/>
              </a:defRPr>
            </a:lvl9pPr>
          </a:lstStyle>
          <a:p/>
        </p:txBody>
      </p:sp>
      <p:sp>
        <p:nvSpPr>
          <p:cNvPr id="351" name="Shape 351"/>
          <p:cNvSpPr txBox="1"/>
          <p:nvPr>
            <p:ph idx="11" type="ftr"/>
          </p:nvPr>
        </p:nvSpPr>
        <p:spPr>
          <a:xfrm>
            <a:off x="3124200" y="4683918"/>
            <a:ext cx="2895600" cy="357000"/>
          </a:xfrm>
          <a:prstGeom prst="rect">
            <a:avLst/>
          </a:prstGeom>
          <a:noFill/>
          <a:ln>
            <a:noFill/>
          </a:ln>
        </p:spPr>
        <p:txBody>
          <a:bodyPr anchorCtr="0" anchor="t" bIns="91425" lIns="91425" rIns="91425" tIns="91425"/>
          <a:lstStyle>
            <a:lvl1pPr indent="0" lvl="0" marL="0" marR="0" rtl="0" algn="ctr">
              <a:spcBef>
                <a:spcPts val="0"/>
              </a:spcBef>
              <a:spcAft>
                <a:spcPts val="0"/>
              </a:spcAft>
              <a:buNone/>
              <a:defRPr sz="1400">
                <a:solidFill>
                  <a:schemeClr val="dk1"/>
                </a:solidFill>
                <a:latin typeface="Arial"/>
                <a:ea typeface="Arial"/>
                <a:cs typeface="Arial"/>
                <a:sym typeface="Arial"/>
              </a:defRPr>
            </a:lvl1pPr>
            <a:lvl2pPr indent="0" lvl="1" marL="457200" marR="0" rtl="0" algn="l">
              <a:spcBef>
                <a:spcPts val="0"/>
              </a:spcBef>
              <a:spcAft>
                <a:spcPts val="0"/>
              </a:spcAft>
              <a:buNone/>
              <a:defRPr b="0" i="0" sz="3600" u="none" cap="none" strike="noStrike">
                <a:solidFill>
                  <a:schemeClr val="lt1"/>
                </a:solidFill>
                <a:latin typeface="Arial"/>
                <a:ea typeface="Arial"/>
                <a:cs typeface="Arial"/>
                <a:sym typeface="Arial"/>
              </a:defRPr>
            </a:lvl2pPr>
            <a:lvl3pPr indent="0" lvl="2" marL="914400" marR="0" rtl="0" algn="l">
              <a:spcBef>
                <a:spcPts val="0"/>
              </a:spcBef>
              <a:spcAft>
                <a:spcPts val="0"/>
              </a:spcAft>
              <a:buNone/>
              <a:defRPr b="0" i="0" sz="3600" u="none" cap="none" strike="noStrike">
                <a:solidFill>
                  <a:schemeClr val="lt1"/>
                </a:solidFill>
                <a:latin typeface="Arial"/>
                <a:ea typeface="Arial"/>
                <a:cs typeface="Arial"/>
                <a:sym typeface="Arial"/>
              </a:defRPr>
            </a:lvl3pPr>
            <a:lvl4pPr indent="0" lvl="3" marL="1371600" marR="0" rtl="0" algn="l">
              <a:spcBef>
                <a:spcPts val="0"/>
              </a:spcBef>
              <a:spcAft>
                <a:spcPts val="0"/>
              </a:spcAft>
              <a:buNone/>
              <a:defRPr b="0" i="0" sz="3600" u="none" cap="none" strike="noStrike">
                <a:solidFill>
                  <a:schemeClr val="lt1"/>
                </a:solidFill>
                <a:latin typeface="Arial"/>
                <a:ea typeface="Arial"/>
                <a:cs typeface="Arial"/>
                <a:sym typeface="Arial"/>
              </a:defRPr>
            </a:lvl4pPr>
            <a:lvl5pPr indent="0" lvl="4" marL="1828800" marR="0" rtl="0" algn="l">
              <a:spcBef>
                <a:spcPts val="0"/>
              </a:spcBef>
              <a:spcAft>
                <a:spcPts val="0"/>
              </a:spcAft>
              <a:buNone/>
              <a:defRPr b="0" i="0" sz="3600" u="none" cap="none" strike="noStrike">
                <a:solidFill>
                  <a:schemeClr val="lt1"/>
                </a:solidFill>
                <a:latin typeface="Arial"/>
                <a:ea typeface="Arial"/>
                <a:cs typeface="Arial"/>
                <a:sym typeface="Arial"/>
              </a:defRPr>
            </a:lvl5pPr>
            <a:lvl6pPr indent="0" lvl="5" marL="2286000" marR="0" rtl="0" algn="l">
              <a:spcBef>
                <a:spcPts val="0"/>
              </a:spcBef>
              <a:buNone/>
              <a:defRPr b="0" i="0" sz="3600" u="none" cap="none" strike="noStrike">
                <a:solidFill>
                  <a:schemeClr val="lt1"/>
                </a:solidFill>
                <a:latin typeface="Arial"/>
                <a:ea typeface="Arial"/>
                <a:cs typeface="Arial"/>
                <a:sym typeface="Arial"/>
              </a:defRPr>
            </a:lvl6pPr>
            <a:lvl7pPr indent="0" lvl="6" marL="2743200" marR="0" rtl="0" algn="l">
              <a:spcBef>
                <a:spcPts val="0"/>
              </a:spcBef>
              <a:buNone/>
              <a:defRPr b="0" i="0" sz="3600" u="none" cap="none" strike="noStrike">
                <a:solidFill>
                  <a:schemeClr val="lt1"/>
                </a:solidFill>
                <a:latin typeface="Arial"/>
                <a:ea typeface="Arial"/>
                <a:cs typeface="Arial"/>
                <a:sym typeface="Arial"/>
              </a:defRPr>
            </a:lvl7pPr>
            <a:lvl8pPr indent="0" lvl="7" marL="3200400" marR="0" rtl="0" algn="l">
              <a:spcBef>
                <a:spcPts val="0"/>
              </a:spcBef>
              <a:buNone/>
              <a:defRPr b="0" i="0" sz="3600" u="none" cap="none" strike="noStrike">
                <a:solidFill>
                  <a:schemeClr val="lt1"/>
                </a:solidFill>
                <a:latin typeface="Arial"/>
                <a:ea typeface="Arial"/>
                <a:cs typeface="Arial"/>
                <a:sym typeface="Arial"/>
              </a:defRPr>
            </a:lvl8pPr>
            <a:lvl9pPr indent="0" lvl="8" marL="3657600" marR="0" rtl="0" algn="l">
              <a:spcBef>
                <a:spcPts val="0"/>
              </a:spcBef>
              <a:buNone/>
              <a:defRPr b="0" i="0" sz="3600" u="none" cap="none" strike="noStrike">
                <a:solidFill>
                  <a:schemeClr val="lt1"/>
                </a:solidFill>
                <a:latin typeface="Arial"/>
                <a:ea typeface="Arial"/>
                <a:cs typeface="Arial"/>
                <a:sym typeface="Arial"/>
              </a:defRPr>
            </a:lvl9pPr>
          </a:lstStyle>
          <a:p/>
        </p:txBody>
      </p:sp>
      <p:sp>
        <p:nvSpPr>
          <p:cNvPr id="352" name="Shape 352"/>
          <p:cNvSpPr txBox="1"/>
          <p:nvPr>
            <p:ph idx="12" type="sldNum"/>
          </p:nvPr>
        </p:nvSpPr>
        <p:spPr>
          <a:xfrm>
            <a:off x="6553200" y="4683918"/>
            <a:ext cx="2133600" cy="357000"/>
          </a:xfrm>
          <a:prstGeom prst="rect">
            <a:avLst/>
          </a:prstGeom>
          <a:noFill/>
          <a:ln>
            <a:noFill/>
          </a:ln>
        </p:spPr>
        <p:txBody>
          <a:bodyPr anchorCtr="0" anchor="t" bIns="45700" lIns="91425" rIns="91425" tIns="45700">
            <a:noAutofit/>
          </a:bodyPr>
          <a:lstStyle/>
          <a:p>
            <a:pPr indent="0" lvl="0" marL="0" marR="0" rtl="0" algn="r">
              <a:spcBef>
                <a:spcPts val="0"/>
              </a:spcBef>
              <a:spcAft>
                <a:spcPts val="0"/>
              </a:spcAft>
              <a:buSzPct val="25000"/>
              <a:buNone/>
            </a:pPr>
            <a:fld id="{00000000-1234-1234-1234-123412341234}" type="slidenum">
              <a:rPr lang="nl-NL" sz="1400">
                <a:solidFill>
                  <a:schemeClr val="dk1"/>
                </a:solidFill>
                <a:latin typeface="Arial"/>
                <a:ea typeface="Arial"/>
                <a:cs typeface="Arial"/>
                <a:sym typeface="Arial"/>
              </a:rPr>
              <a:t>‹#›</a:t>
            </a:fld>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vertTx">
  <p:cSld name="Title and Vertical Text">
    <p:spTree>
      <p:nvGrpSpPr>
        <p:cNvPr id="353" name="Shape 353"/>
        <p:cNvGrpSpPr/>
        <p:nvPr/>
      </p:nvGrpSpPr>
      <p:grpSpPr>
        <a:xfrm>
          <a:off x="0" y="0"/>
          <a:ext cx="0" cy="0"/>
          <a:chOff x="0" y="0"/>
          <a:chExt cx="0" cy="0"/>
        </a:xfrm>
      </p:grpSpPr>
      <p:sp>
        <p:nvSpPr>
          <p:cNvPr id="354" name="Shape 354"/>
          <p:cNvSpPr txBox="1"/>
          <p:nvPr>
            <p:ph type="title"/>
          </p:nvPr>
        </p:nvSpPr>
        <p:spPr>
          <a:xfrm>
            <a:off x="457200" y="205978"/>
            <a:ext cx="8229600" cy="857400"/>
          </a:xfrm>
          <a:prstGeom prst="rect">
            <a:avLst/>
          </a:prstGeom>
          <a:noFill/>
          <a:ln>
            <a:noFill/>
          </a:ln>
        </p:spPr>
        <p:txBody>
          <a:bodyPr anchorCtr="0" anchor="ctr" bIns="91425" lIns="91425" rIns="91425" tIns="91425"/>
          <a:lstStyle>
            <a:lvl1pPr indent="0" lvl="0" marL="0" marR="0" rtl="0" algn="ctr">
              <a:spcBef>
                <a:spcPts val="0"/>
              </a:spcBef>
              <a:spcAft>
                <a:spcPts val="0"/>
              </a:spcAft>
              <a:buNone/>
              <a:defRPr b="0" i="0" sz="4400" u="none" cap="none" strike="noStrike">
                <a:solidFill>
                  <a:schemeClr val="dk2"/>
                </a:solidFill>
                <a:latin typeface="Arial"/>
                <a:ea typeface="Arial"/>
                <a:cs typeface="Arial"/>
                <a:sym typeface="Arial"/>
              </a:defRPr>
            </a:lvl1pPr>
            <a:lvl2pPr indent="0" lvl="1" marL="0" marR="0" rtl="0" algn="ctr">
              <a:spcBef>
                <a:spcPts val="0"/>
              </a:spcBef>
              <a:spcAft>
                <a:spcPts val="0"/>
              </a:spcAft>
              <a:buNone/>
              <a:defRPr b="0" i="0" sz="4400" u="none" cap="none" strike="noStrike">
                <a:solidFill>
                  <a:schemeClr val="dk2"/>
                </a:solidFill>
                <a:latin typeface="Arial"/>
                <a:ea typeface="Arial"/>
                <a:cs typeface="Arial"/>
                <a:sym typeface="Arial"/>
              </a:defRPr>
            </a:lvl2pPr>
            <a:lvl3pPr indent="0" lvl="2" marL="0" marR="0" rtl="0" algn="ctr">
              <a:spcBef>
                <a:spcPts val="0"/>
              </a:spcBef>
              <a:spcAft>
                <a:spcPts val="0"/>
              </a:spcAft>
              <a:buNone/>
              <a:defRPr b="0" i="0" sz="4400" u="none" cap="none" strike="noStrike">
                <a:solidFill>
                  <a:schemeClr val="dk2"/>
                </a:solidFill>
                <a:latin typeface="Arial"/>
                <a:ea typeface="Arial"/>
                <a:cs typeface="Arial"/>
                <a:sym typeface="Arial"/>
              </a:defRPr>
            </a:lvl3pPr>
            <a:lvl4pPr indent="0" lvl="3" marL="0" marR="0" rtl="0" algn="ctr">
              <a:spcBef>
                <a:spcPts val="0"/>
              </a:spcBef>
              <a:spcAft>
                <a:spcPts val="0"/>
              </a:spcAft>
              <a:buNone/>
              <a:defRPr b="0" i="0" sz="4400" u="none" cap="none" strike="noStrike">
                <a:solidFill>
                  <a:schemeClr val="dk2"/>
                </a:solidFill>
                <a:latin typeface="Arial"/>
                <a:ea typeface="Arial"/>
                <a:cs typeface="Arial"/>
                <a:sym typeface="Arial"/>
              </a:defRPr>
            </a:lvl4pPr>
            <a:lvl5pPr indent="0" lvl="4" marL="0" marR="0" rtl="0" algn="ctr">
              <a:spcBef>
                <a:spcPts val="0"/>
              </a:spcBef>
              <a:spcAft>
                <a:spcPts val="0"/>
              </a:spcAft>
              <a:buNone/>
              <a:defRPr b="0" i="0" sz="4400" u="none" cap="none" strike="noStrike">
                <a:solidFill>
                  <a:schemeClr val="dk2"/>
                </a:solidFill>
                <a:latin typeface="Arial"/>
                <a:ea typeface="Arial"/>
                <a:cs typeface="Arial"/>
                <a:sym typeface="Arial"/>
              </a:defRPr>
            </a:lvl5pPr>
            <a:lvl6pPr indent="0" lvl="5" marL="457200" marR="0" rtl="0" algn="ctr">
              <a:spcBef>
                <a:spcPts val="0"/>
              </a:spcBef>
              <a:spcAft>
                <a:spcPts val="0"/>
              </a:spcAft>
              <a:buNone/>
              <a:defRPr b="0" i="0" sz="4400" u="none" cap="none" strike="noStrike">
                <a:solidFill>
                  <a:schemeClr val="dk2"/>
                </a:solidFill>
                <a:latin typeface="Arial"/>
                <a:ea typeface="Arial"/>
                <a:cs typeface="Arial"/>
                <a:sym typeface="Arial"/>
              </a:defRPr>
            </a:lvl6pPr>
            <a:lvl7pPr indent="0" lvl="6" marL="914400" marR="0" rtl="0" algn="ctr">
              <a:spcBef>
                <a:spcPts val="0"/>
              </a:spcBef>
              <a:spcAft>
                <a:spcPts val="0"/>
              </a:spcAft>
              <a:buNone/>
              <a:defRPr b="0" i="0" sz="4400" u="none" cap="none" strike="noStrike">
                <a:solidFill>
                  <a:schemeClr val="dk2"/>
                </a:solidFill>
                <a:latin typeface="Arial"/>
                <a:ea typeface="Arial"/>
                <a:cs typeface="Arial"/>
                <a:sym typeface="Arial"/>
              </a:defRPr>
            </a:lvl7pPr>
            <a:lvl8pPr indent="0" lvl="7" marL="1371600" marR="0" rtl="0" algn="ctr">
              <a:spcBef>
                <a:spcPts val="0"/>
              </a:spcBef>
              <a:spcAft>
                <a:spcPts val="0"/>
              </a:spcAft>
              <a:buNone/>
              <a:defRPr b="0" i="0" sz="4400" u="none" cap="none" strike="noStrike">
                <a:solidFill>
                  <a:schemeClr val="dk2"/>
                </a:solidFill>
                <a:latin typeface="Arial"/>
                <a:ea typeface="Arial"/>
                <a:cs typeface="Arial"/>
                <a:sym typeface="Arial"/>
              </a:defRPr>
            </a:lvl8pPr>
            <a:lvl9pPr indent="0" lvl="8" marL="1828800" marR="0" rtl="0" algn="ctr">
              <a:spcBef>
                <a:spcPts val="0"/>
              </a:spcBef>
              <a:spcAft>
                <a:spcPts val="0"/>
              </a:spcAft>
              <a:buNone/>
              <a:defRPr b="0" i="0" sz="4400" u="none" cap="none" strike="noStrike">
                <a:solidFill>
                  <a:schemeClr val="dk2"/>
                </a:solidFill>
                <a:latin typeface="Arial"/>
                <a:ea typeface="Arial"/>
                <a:cs typeface="Arial"/>
                <a:sym typeface="Arial"/>
              </a:defRPr>
            </a:lvl9pPr>
          </a:lstStyle>
          <a:p/>
        </p:txBody>
      </p:sp>
      <p:sp>
        <p:nvSpPr>
          <p:cNvPr id="355" name="Shape 355"/>
          <p:cNvSpPr txBox="1"/>
          <p:nvPr>
            <p:ph idx="1" type="body"/>
          </p:nvPr>
        </p:nvSpPr>
        <p:spPr>
          <a:xfrm rot="5400000">
            <a:off x="2874750" y="-1217400"/>
            <a:ext cx="3394500" cy="8229600"/>
          </a:xfrm>
          <a:prstGeom prst="rect">
            <a:avLst/>
          </a:prstGeom>
          <a:noFill/>
          <a:ln>
            <a:noFill/>
          </a:ln>
        </p:spPr>
        <p:txBody>
          <a:bodyPr anchorCtr="0" anchor="t" bIns="91425" lIns="91425" rIns="91425" tIns="91425"/>
          <a:lstStyle>
            <a:lvl1pPr indent="-139700" lvl="0" marL="342900" marR="0" rtl="0" algn="l">
              <a:spcBef>
                <a:spcPts val="640"/>
              </a:spcBef>
              <a:spcAft>
                <a:spcPts val="0"/>
              </a:spcAft>
              <a:buClr>
                <a:schemeClr val="dk1"/>
              </a:buClr>
              <a:buSzPct val="100000"/>
              <a:buFont typeface="Arial"/>
              <a:buChar char="•"/>
              <a:defRPr b="0" i="0" sz="3200" u="none" cap="none" strike="noStrike">
                <a:solidFill>
                  <a:schemeClr val="dk1"/>
                </a:solidFill>
                <a:latin typeface="Arial"/>
                <a:ea typeface="Arial"/>
                <a:cs typeface="Arial"/>
                <a:sym typeface="Arial"/>
              </a:defRPr>
            </a:lvl1pPr>
            <a:lvl2pPr indent="-107950" lvl="1" marL="742950" marR="0" rtl="0" algn="l">
              <a:spcBef>
                <a:spcPts val="560"/>
              </a:spcBef>
              <a:spcAft>
                <a:spcPts val="0"/>
              </a:spcAft>
              <a:buClr>
                <a:schemeClr val="dk1"/>
              </a:buClr>
              <a:buSzPct val="100000"/>
              <a:buFont typeface="Arial"/>
              <a:buChar char="–"/>
              <a:defRPr b="0" i="0" sz="2800" u="none" cap="none" strike="noStrike">
                <a:solidFill>
                  <a:schemeClr val="dk1"/>
                </a:solidFill>
                <a:latin typeface="Arial"/>
                <a:ea typeface="Arial"/>
                <a:cs typeface="Arial"/>
                <a:sym typeface="Arial"/>
              </a:defRPr>
            </a:lvl2pPr>
            <a:lvl3pPr indent="-76200" lvl="2" marL="1143000" marR="0" rtl="0" algn="l">
              <a:spcBef>
                <a:spcPts val="480"/>
              </a:spcBef>
              <a:spcAft>
                <a:spcPts val="0"/>
              </a:spcAft>
              <a:buClr>
                <a:schemeClr val="dk1"/>
              </a:buClr>
              <a:buSzPct val="100000"/>
              <a:buFont typeface="Arial"/>
              <a:buChar char="•"/>
              <a:defRPr b="0" i="0" sz="2400" u="none" cap="none" strike="noStrike">
                <a:solidFill>
                  <a:schemeClr val="dk1"/>
                </a:solidFill>
                <a:latin typeface="Arial"/>
                <a:ea typeface="Arial"/>
                <a:cs typeface="Arial"/>
                <a:sym typeface="Arial"/>
              </a:defRPr>
            </a:lvl3pPr>
            <a:lvl4pPr indent="-101600" lvl="3" marL="1600200" marR="0" rtl="0" algn="l">
              <a:spcBef>
                <a:spcPts val="400"/>
              </a:spcBef>
              <a:spcAft>
                <a:spcPts val="0"/>
              </a:spcAft>
              <a:buClr>
                <a:schemeClr val="dk1"/>
              </a:buClr>
              <a:buSzPct val="100000"/>
              <a:buFont typeface="Arial"/>
              <a:buChar char="–"/>
              <a:defRPr b="0" i="0" sz="2000" u="none" cap="none" strike="noStrike">
                <a:solidFill>
                  <a:schemeClr val="dk1"/>
                </a:solidFill>
                <a:latin typeface="Arial"/>
                <a:ea typeface="Arial"/>
                <a:cs typeface="Arial"/>
                <a:sym typeface="Arial"/>
              </a:defRPr>
            </a:lvl4pPr>
            <a:lvl5pPr indent="-101600" lvl="4" marL="2057400" marR="0" rtl="0" algn="l">
              <a:spcBef>
                <a:spcPts val="400"/>
              </a:spcBef>
              <a:spcAft>
                <a:spcPts val="0"/>
              </a:spcAft>
              <a:buClr>
                <a:schemeClr val="dk1"/>
              </a:buClr>
              <a:buSzPct val="100000"/>
              <a:buFont typeface="Arial"/>
              <a:buChar char="»"/>
              <a:defRPr b="0" i="0" sz="2000" u="none" cap="none" strike="noStrike">
                <a:solidFill>
                  <a:schemeClr val="dk1"/>
                </a:solidFill>
                <a:latin typeface="Arial"/>
                <a:ea typeface="Arial"/>
                <a:cs typeface="Arial"/>
                <a:sym typeface="Arial"/>
              </a:defRPr>
            </a:lvl5pPr>
            <a:lvl6pPr indent="-101600" lvl="5" marL="2514600" marR="0" rtl="0" algn="l">
              <a:spcBef>
                <a:spcPts val="400"/>
              </a:spcBef>
              <a:spcAft>
                <a:spcPts val="0"/>
              </a:spcAft>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spcAft>
                <a:spcPts val="0"/>
              </a:spcAft>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spcAft>
                <a:spcPts val="0"/>
              </a:spcAft>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spcAft>
                <a:spcPts val="0"/>
              </a:spcAft>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356" name="Shape 356"/>
          <p:cNvSpPr txBox="1"/>
          <p:nvPr>
            <p:ph idx="10" type="dt"/>
          </p:nvPr>
        </p:nvSpPr>
        <p:spPr>
          <a:xfrm>
            <a:off x="457200" y="4683918"/>
            <a:ext cx="2133600" cy="357000"/>
          </a:xfrm>
          <a:prstGeom prst="rect">
            <a:avLst/>
          </a:prstGeom>
          <a:noFill/>
          <a:ln>
            <a:noFill/>
          </a:ln>
        </p:spPr>
        <p:txBody>
          <a:bodyPr anchorCtr="0" anchor="t" bIns="91425" lIns="91425" rIns="91425" tIns="91425"/>
          <a:lstStyle>
            <a:lvl1pPr indent="0" lvl="0" marL="0" marR="0" rtl="0" algn="l">
              <a:spcBef>
                <a:spcPts val="0"/>
              </a:spcBef>
              <a:spcAft>
                <a:spcPts val="0"/>
              </a:spcAft>
              <a:buNone/>
              <a:defRPr sz="1400">
                <a:solidFill>
                  <a:schemeClr val="dk1"/>
                </a:solidFill>
                <a:latin typeface="Arial"/>
                <a:ea typeface="Arial"/>
                <a:cs typeface="Arial"/>
                <a:sym typeface="Arial"/>
              </a:defRPr>
            </a:lvl1pPr>
            <a:lvl2pPr indent="0" lvl="1" marL="457200" marR="0" rtl="0" algn="l">
              <a:spcBef>
                <a:spcPts val="0"/>
              </a:spcBef>
              <a:spcAft>
                <a:spcPts val="0"/>
              </a:spcAft>
              <a:buNone/>
              <a:defRPr b="0" i="0" sz="3600" u="none" cap="none" strike="noStrike">
                <a:solidFill>
                  <a:schemeClr val="lt1"/>
                </a:solidFill>
                <a:latin typeface="Arial"/>
                <a:ea typeface="Arial"/>
                <a:cs typeface="Arial"/>
                <a:sym typeface="Arial"/>
              </a:defRPr>
            </a:lvl2pPr>
            <a:lvl3pPr indent="0" lvl="2" marL="914400" marR="0" rtl="0" algn="l">
              <a:spcBef>
                <a:spcPts val="0"/>
              </a:spcBef>
              <a:spcAft>
                <a:spcPts val="0"/>
              </a:spcAft>
              <a:buNone/>
              <a:defRPr b="0" i="0" sz="3600" u="none" cap="none" strike="noStrike">
                <a:solidFill>
                  <a:schemeClr val="lt1"/>
                </a:solidFill>
                <a:latin typeface="Arial"/>
                <a:ea typeface="Arial"/>
                <a:cs typeface="Arial"/>
                <a:sym typeface="Arial"/>
              </a:defRPr>
            </a:lvl3pPr>
            <a:lvl4pPr indent="0" lvl="3" marL="1371600" marR="0" rtl="0" algn="l">
              <a:spcBef>
                <a:spcPts val="0"/>
              </a:spcBef>
              <a:spcAft>
                <a:spcPts val="0"/>
              </a:spcAft>
              <a:buNone/>
              <a:defRPr b="0" i="0" sz="3600" u="none" cap="none" strike="noStrike">
                <a:solidFill>
                  <a:schemeClr val="lt1"/>
                </a:solidFill>
                <a:latin typeface="Arial"/>
                <a:ea typeface="Arial"/>
                <a:cs typeface="Arial"/>
                <a:sym typeface="Arial"/>
              </a:defRPr>
            </a:lvl4pPr>
            <a:lvl5pPr indent="0" lvl="4" marL="1828800" marR="0" rtl="0" algn="l">
              <a:spcBef>
                <a:spcPts val="0"/>
              </a:spcBef>
              <a:spcAft>
                <a:spcPts val="0"/>
              </a:spcAft>
              <a:buNone/>
              <a:defRPr b="0" i="0" sz="3600" u="none" cap="none" strike="noStrike">
                <a:solidFill>
                  <a:schemeClr val="lt1"/>
                </a:solidFill>
                <a:latin typeface="Arial"/>
                <a:ea typeface="Arial"/>
                <a:cs typeface="Arial"/>
                <a:sym typeface="Arial"/>
              </a:defRPr>
            </a:lvl5pPr>
            <a:lvl6pPr indent="0" lvl="5" marL="2286000" marR="0" rtl="0" algn="l">
              <a:spcBef>
                <a:spcPts val="0"/>
              </a:spcBef>
              <a:buNone/>
              <a:defRPr b="0" i="0" sz="3600" u="none" cap="none" strike="noStrike">
                <a:solidFill>
                  <a:schemeClr val="lt1"/>
                </a:solidFill>
                <a:latin typeface="Arial"/>
                <a:ea typeface="Arial"/>
                <a:cs typeface="Arial"/>
                <a:sym typeface="Arial"/>
              </a:defRPr>
            </a:lvl6pPr>
            <a:lvl7pPr indent="0" lvl="6" marL="2743200" marR="0" rtl="0" algn="l">
              <a:spcBef>
                <a:spcPts val="0"/>
              </a:spcBef>
              <a:buNone/>
              <a:defRPr b="0" i="0" sz="3600" u="none" cap="none" strike="noStrike">
                <a:solidFill>
                  <a:schemeClr val="lt1"/>
                </a:solidFill>
                <a:latin typeface="Arial"/>
                <a:ea typeface="Arial"/>
                <a:cs typeface="Arial"/>
                <a:sym typeface="Arial"/>
              </a:defRPr>
            </a:lvl7pPr>
            <a:lvl8pPr indent="0" lvl="7" marL="3200400" marR="0" rtl="0" algn="l">
              <a:spcBef>
                <a:spcPts val="0"/>
              </a:spcBef>
              <a:buNone/>
              <a:defRPr b="0" i="0" sz="3600" u="none" cap="none" strike="noStrike">
                <a:solidFill>
                  <a:schemeClr val="lt1"/>
                </a:solidFill>
                <a:latin typeface="Arial"/>
                <a:ea typeface="Arial"/>
                <a:cs typeface="Arial"/>
                <a:sym typeface="Arial"/>
              </a:defRPr>
            </a:lvl8pPr>
            <a:lvl9pPr indent="0" lvl="8" marL="3657600" marR="0" rtl="0" algn="l">
              <a:spcBef>
                <a:spcPts val="0"/>
              </a:spcBef>
              <a:buNone/>
              <a:defRPr b="0" i="0" sz="3600" u="none" cap="none" strike="noStrike">
                <a:solidFill>
                  <a:schemeClr val="lt1"/>
                </a:solidFill>
                <a:latin typeface="Arial"/>
                <a:ea typeface="Arial"/>
                <a:cs typeface="Arial"/>
                <a:sym typeface="Arial"/>
              </a:defRPr>
            </a:lvl9pPr>
          </a:lstStyle>
          <a:p/>
        </p:txBody>
      </p:sp>
      <p:sp>
        <p:nvSpPr>
          <p:cNvPr id="357" name="Shape 357"/>
          <p:cNvSpPr txBox="1"/>
          <p:nvPr>
            <p:ph idx="11" type="ftr"/>
          </p:nvPr>
        </p:nvSpPr>
        <p:spPr>
          <a:xfrm>
            <a:off x="3124200" y="4683918"/>
            <a:ext cx="2895600" cy="357000"/>
          </a:xfrm>
          <a:prstGeom prst="rect">
            <a:avLst/>
          </a:prstGeom>
          <a:noFill/>
          <a:ln>
            <a:noFill/>
          </a:ln>
        </p:spPr>
        <p:txBody>
          <a:bodyPr anchorCtr="0" anchor="t" bIns="91425" lIns="91425" rIns="91425" tIns="91425"/>
          <a:lstStyle>
            <a:lvl1pPr indent="0" lvl="0" marL="0" marR="0" rtl="0" algn="ctr">
              <a:spcBef>
                <a:spcPts val="0"/>
              </a:spcBef>
              <a:spcAft>
                <a:spcPts val="0"/>
              </a:spcAft>
              <a:buNone/>
              <a:defRPr sz="1400">
                <a:solidFill>
                  <a:schemeClr val="dk1"/>
                </a:solidFill>
                <a:latin typeface="Arial"/>
                <a:ea typeface="Arial"/>
                <a:cs typeface="Arial"/>
                <a:sym typeface="Arial"/>
              </a:defRPr>
            </a:lvl1pPr>
            <a:lvl2pPr indent="0" lvl="1" marL="457200" marR="0" rtl="0" algn="l">
              <a:spcBef>
                <a:spcPts val="0"/>
              </a:spcBef>
              <a:spcAft>
                <a:spcPts val="0"/>
              </a:spcAft>
              <a:buNone/>
              <a:defRPr b="0" i="0" sz="3600" u="none" cap="none" strike="noStrike">
                <a:solidFill>
                  <a:schemeClr val="lt1"/>
                </a:solidFill>
                <a:latin typeface="Arial"/>
                <a:ea typeface="Arial"/>
                <a:cs typeface="Arial"/>
                <a:sym typeface="Arial"/>
              </a:defRPr>
            </a:lvl2pPr>
            <a:lvl3pPr indent="0" lvl="2" marL="914400" marR="0" rtl="0" algn="l">
              <a:spcBef>
                <a:spcPts val="0"/>
              </a:spcBef>
              <a:spcAft>
                <a:spcPts val="0"/>
              </a:spcAft>
              <a:buNone/>
              <a:defRPr b="0" i="0" sz="3600" u="none" cap="none" strike="noStrike">
                <a:solidFill>
                  <a:schemeClr val="lt1"/>
                </a:solidFill>
                <a:latin typeface="Arial"/>
                <a:ea typeface="Arial"/>
                <a:cs typeface="Arial"/>
                <a:sym typeface="Arial"/>
              </a:defRPr>
            </a:lvl3pPr>
            <a:lvl4pPr indent="0" lvl="3" marL="1371600" marR="0" rtl="0" algn="l">
              <a:spcBef>
                <a:spcPts val="0"/>
              </a:spcBef>
              <a:spcAft>
                <a:spcPts val="0"/>
              </a:spcAft>
              <a:buNone/>
              <a:defRPr b="0" i="0" sz="3600" u="none" cap="none" strike="noStrike">
                <a:solidFill>
                  <a:schemeClr val="lt1"/>
                </a:solidFill>
                <a:latin typeface="Arial"/>
                <a:ea typeface="Arial"/>
                <a:cs typeface="Arial"/>
                <a:sym typeface="Arial"/>
              </a:defRPr>
            </a:lvl4pPr>
            <a:lvl5pPr indent="0" lvl="4" marL="1828800" marR="0" rtl="0" algn="l">
              <a:spcBef>
                <a:spcPts val="0"/>
              </a:spcBef>
              <a:spcAft>
                <a:spcPts val="0"/>
              </a:spcAft>
              <a:buNone/>
              <a:defRPr b="0" i="0" sz="3600" u="none" cap="none" strike="noStrike">
                <a:solidFill>
                  <a:schemeClr val="lt1"/>
                </a:solidFill>
                <a:latin typeface="Arial"/>
                <a:ea typeface="Arial"/>
                <a:cs typeface="Arial"/>
                <a:sym typeface="Arial"/>
              </a:defRPr>
            </a:lvl5pPr>
            <a:lvl6pPr indent="0" lvl="5" marL="2286000" marR="0" rtl="0" algn="l">
              <a:spcBef>
                <a:spcPts val="0"/>
              </a:spcBef>
              <a:buNone/>
              <a:defRPr b="0" i="0" sz="3600" u="none" cap="none" strike="noStrike">
                <a:solidFill>
                  <a:schemeClr val="lt1"/>
                </a:solidFill>
                <a:latin typeface="Arial"/>
                <a:ea typeface="Arial"/>
                <a:cs typeface="Arial"/>
                <a:sym typeface="Arial"/>
              </a:defRPr>
            </a:lvl6pPr>
            <a:lvl7pPr indent="0" lvl="6" marL="2743200" marR="0" rtl="0" algn="l">
              <a:spcBef>
                <a:spcPts val="0"/>
              </a:spcBef>
              <a:buNone/>
              <a:defRPr b="0" i="0" sz="3600" u="none" cap="none" strike="noStrike">
                <a:solidFill>
                  <a:schemeClr val="lt1"/>
                </a:solidFill>
                <a:latin typeface="Arial"/>
                <a:ea typeface="Arial"/>
                <a:cs typeface="Arial"/>
                <a:sym typeface="Arial"/>
              </a:defRPr>
            </a:lvl7pPr>
            <a:lvl8pPr indent="0" lvl="7" marL="3200400" marR="0" rtl="0" algn="l">
              <a:spcBef>
                <a:spcPts val="0"/>
              </a:spcBef>
              <a:buNone/>
              <a:defRPr b="0" i="0" sz="3600" u="none" cap="none" strike="noStrike">
                <a:solidFill>
                  <a:schemeClr val="lt1"/>
                </a:solidFill>
                <a:latin typeface="Arial"/>
                <a:ea typeface="Arial"/>
                <a:cs typeface="Arial"/>
                <a:sym typeface="Arial"/>
              </a:defRPr>
            </a:lvl8pPr>
            <a:lvl9pPr indent="0" lvl="8" marL="3657600" marR="0" rtl="0" algn="l">
              <a:spcBef>
                <a:spcPts val="0"/>
              </a:spcBef>
              <a:buNone/>
              <a:defRPr b="0" i="0" sz="3600" u="none" cap="none" strike="noStrike">
                <a:solidFill>
                  <a:schemeClr val="lt1"/>
                </a:solidFill>
                <a:latin typeface="Arial"/>
                <a:ea typeface="Arial"/>
                <a:cs typeface="Arial"/>
                <a:sym typeface="Arial"/>
              </a:defRPr>
            </a:lvl9pPr>
          </a:lstStyle>
          <a:p/>
        </p:txBody>
      </p:sp>
      <p:sp>
        <p:nvSpPr>
          <p:cNvPr id="358" name="Shape 358"/>
          <p:cNvSpPr txBox="1"/>
          <p:nvPr>
            <p:ph idx="12" type="sldNum"/>
          </p:nvPr>
        </p:nvSpPr>
        <p:spPr>
          <a:xfrm>
            <a:off x="6553200" y="4683918"/>
            <a:ext cx="2133600" cy="357000"/>
          </a:xfrm>
          <a:prstGeom prst="rect">
            <a:avLst/>
          </a:prstGeom>
          <a:noFill/>
          <a:ln>
            <a:noFill/>
          </a:ln>
        </p:spPr>
        <p:txBody>
          <a:bodyPr anchorCtr="0" anchor="t" bIns="45700" lIns="91425" rIns="91425" tIns="45700">
            <a:noAutofit/>
          </a:bodyPr>
          <a:lstStyle/>
          <a:p>
            <a:pPr indent="0" lvl="0" marL="0" marR="0" rtl="0" algn="r">
              <a:spcBef>
                <a:spcPts val="0"/>
              </a:spcBef>
              <a:spcAft>
                <a:spcPts val="0"/>
              </a:spcAft>
              <a:buSzPct val="25000"/>
              <a:buNone/>
            </a:pPr>
            <a:fld id="{00000000-1234-1234-1234-123412341234}" type="slidenum">
              <a:rPr lang="nl-NL" sz="1400">
                <a:solidFill>
                  <a:schemeClr val="dk1"/>
                </a:solidFill>
                <a:latin typeface="Arial"/>
                <a:ea typeface="Arial"/>
                <a:cs typeface="Arial"/>
                <a:sym typeface="Arial"/>
              </a:rPr>
              <a:t>‹#›</a:t>
            </a:fld>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vertTitleAndTx">
  <p:cSld name="Vertical Title and Text">
    <p:spTree>
      <p:nvGrpSpPr>
        <p:cNvPr id="359" name="Shape 359"/>
        <p:cNvGrpSpPr/>
        <p:nvPr/>
      </p:nvGrpSpPr>
      <p:grpSpPr>
        <a:xfrm>
          <a:off x="0" y="0"/>
          <a:ext cx="0" cy="0"/>
          <a:chOff x="0" y="0"/>
          <a:chExt cx="0" cy="0"/>
        </a:xfrm>
      </p:grpSpPr>
      <p:sp>
        <p:nvSpPr>
          <p:cNvPr id="360" name="Shape 360"/>
          <p:cNvSpPr txBox="1"/>
          <p:nvPr>
            <p:ph type="title"/>
          </p:nvPr>
        </p:nvSpPr>
        <p:spPr>
          <a:xfrm rot="5400000">
            <a:off x="5463750" y="1371628"/>
            <a:ext cx="4388700" cy="2057400"/>
          </a:xfrm>
          <a:prstGeom prst="rect">
            <a:avLst/>
          </a:prstGeom>
          <a:noFill/>
          <a:ln>
            <a:noFill/>
          </a:ln>
        </p:spPr>
        <p:txBody>
          <a:bodyPr anchorCtr="0" anchor="ctr" bIns="91425" lIns="91425" rIns="91425" tIns="91425"/>
          <a:lstStyle>
            <a:lvl1pPr indent="0" lvl="0" marL="0" marR="0" rtl="0" algn="ctr">
              <a:spcBef>
                <a:spcPts val="0"/>
              </a:spcBef>
              <a:spcAft>
                <a:spcPts val="0"/>
              </a:spcAft>
              <a:buNone/>
              <a:defRPr b="0" i="0" sz="4400" u="none" cap="none" strike="noStrike">
                <a:solidFill>
                  <a:schemeClr val="dk2"/>
                </a:solidFill>
                <a:latin typeface="Arial"/>
                <a:ea typeface="Arial"/>
                <a:cs typeface="Arial"/>
                <a:sym typeface="Arial"/>
              </a:defRPr>
            </a:lvl1pPr>
            <a:lvl2pPr indent="0" lvl="1" marL="0" marR="0" rtl="0" algn="ctr">
              <a:spcBef>
                <a:spcPts val="0"/>
              </a:spcBef>
              <a:spcAft>
                <a:spcPts val="0"/>
              </a:spcAft>
              <a:buNone/>
              <a:defRPr b="0" i="0" sz="4400" u="none" cap="none" strike="noStrike">
                <a:solidFill>
                  <a:schemeClr val="dk2"/>
                </a:solidFill>
                <a:latin typeface="Arial"/>
                <a:ea typeface="Arial"/>
                <a:cs typeface="Arial"/>
                <a:sym typeface="Arial"/>
              </a:defRPr>
            </a:lvl2pPr>
            <a:lvl3pPr indent="0" lvl="2" marL="0" marR="0" rtl="0" algn="ctr">
              <a:spcBef>
                <a:spcPts val="0"/>
              </a:spcBef>
              <a:spcAft>
                <a:spcPts val="0"/>
              </a:spcAft>
              <a:buNone/>
              <a:defRPr b="0" i="0" sz="4400" u="none" cap="none" strike="noStrike">
                <a:solidFill>
                  <a:schemeClr val="dk2"/>
                </a:solidFill>
                <a:latin typeface="Arial"/>
                <a:ea typeface="Arial"/>
                <a:cs typeface="Arial"/>
                <a:sym typeface="Arial"/>
              </a:defRPr>
            </a:lvl3pPr>
            <a:lvl4pPr indent="0" lvl="3" marL="0" marR="0" rtl="0" algn="ctr">
              <a:spcBef>
                <a:spcPts val="0"/>
              </a:spcBef>
              <a:spcAft>
                <a:spcPts val="0"/>
              </a:spcAft>
              <a:buNone/>
              <a:defRPr b="0" i="0" sz="4400" u="none" cap="none" strike="noStrike">
                <a:solidFill>
                  <a:schemeClr val="dk2"/>
                </a:solidFill>
                <a:latin typeface="Arial"/>
                <a:ea typeface="Arial"/>
                <a:cs typeface="Arial"/>
                <a:sym typeface="Arial"/>
              </a:defRPr>
            </a:lvl4pPr>
            <a:lvl5pPr indent="0" lvl="4" marL="0" marR="0" rtl="0" algn="ctr">
              <a:spcBef>
                <a:spcPts val="0"/>
              </a:spcBef>
              <a:spcAft>
                <a:spcPts val="0"/>
              </a:spcAft>
              <a:buNone/>
              <a:defRPr b="0" i="0" sz="4400" u="none" cap="none" strike="noStrike">
                <a:solidFill>
                  <a:schemeClr val="dk2"/>
                </a:solidFill>
                <a:latin typeface="Arial"/>
                <a:ea typeface="Arial"/>
                <a:cs typeface="Arial"/>
                <a:sym typeface="Arial"/>
              </a:defRPr>
            </a:lvl5pPr>
            <a:lvl6pPr indent="0" lvl="5" marL="457200" marR="0" rtl="0" algn="ctr">
              <a:spcBef>
                <a:spcPts val="0"/>
              </a:spcBef>
              <a:spcAft>
                <a:spcPts val="0"/>
              </a:spcAft>
              <a:buNone/>
              <a:defRPr b="0" i="0" sz="4400" u="none" cap="none" strike="noStrike">
                <a:solidFill>
                  <a:schemeClr val="dk2"/>
                </a:solidFill>
                <a:latin typeface="Arial"/>
                <a:ea typeface="Arial"/>
                <a:cs typeface="Arial"/>
                <a:sym typeface="Arial"/>
              </a:defRPr>
            </a:lvl6pPr>
            <a:lvl7pPr indent="0" lvl="6" marL="914400" marR="0" rtl="0" algn="ctr">
              <a:spcBef>
                <a:spcPts val="0"/>
              </a:spcBef>
              <a:spcAft>
                <a:spcPts val="0"/>
              </a:spcAft>
              <a:buNone/>
              <a:defRPr b="0" i="0" sz="4400" u="none" cap="none" strike="noStrike">
                <a:solidFill>
                  <a:schemeClr val="dk2"/>
                </a:solidFill>
                <a:latin typeface="Arial"/>
                <a:ea typeface="Arial"/>
                <a:cs typeface="Arial"/>
                <a:sym typeface="Arial"/>
              </a:defRPr>
            </a:lvl7pPr>
            <a:lvl8pPr indent="0" lvl="7" marL="1371600" marR="0" rtl="0" algn="ctr">
              <a:spcBef>
                <a:spcPts val="0"/>
              </a:spcBef>
              <a:spcAft>
                <a:spcPts val="0"/>
              </a:spcAft>
              <a:buNone/>
              <a:defRPr b="0" i="0" sz="4400" u="none" cap="none" strike="noStrike">
                <a:solidFill>
                  <a:schemeClr val="dk2"/>
                </a:solidFill>
                <a:latin typeface="Arial"/>
                <a:ea typeface="Arial"/>
                <a:cs typeface="Arial"/>
                <a:sym typeface="Arial"/>
              </a:defRPr>
            </a:lvl8pPr>
            <a:lvl9pPr indent="0" lvl="8" marL="1828800" marR="0" rtl="0" algn="ctr">
              <a:spcBef>
                <a:spcPts val="0"/>
              </a:spcBef>
              <a:spcAft>
                <a:spcPts val="0"/>
              </a:spcAft>
              <a:buNone/>
              <a:defRPr b="0" i="0" sz="4400" u="none" cap="none" strike="noStrike">
                <a:solidFill>
                  <a:schemeClr val="dk2"/>
                </a:solidFill>
                <a:latin typeface="Arial"/>
                <a:ea typeface="Arial"/>
                <a:cs typeface="Arial"/>
                <a:sym typeface="Arial"/>
              </a:defRPr>
            </a:lvl9pPr>
          </a:lstStyle>
          <a:p/>
        </p:txBody>
      </p:sp>
      <p:sp>
        <p:nvSpPr>
          <p:cNvPr id="361" name="Shape 361"/>
          <p:cNvSpPr txBox="1"/>
          <p:nvPr>
            <p:ph idx="1" type="body"/>
          </p:nvPr>
        </p:nvSpPr>
        <p:spPr>
          <a:xfrm rot="5400000">
            <a:off x="1272750" y="-609571"/>
            <a:ext cx="4388700" cy="6019800"/>
          </a:xfrm>
          <a:prstGeom prst="rect">
            <a:avLst/>
          </a:prstGeom>
          <a:noFill/>
          <a:ln>
            <a:noFill/>
          </a:ln>
        </p:spPr>
        <p:txBody>
          <a:bodyPr anchorCtr="0" anchor="t" bIns="91425" lIns="91425" rIns="91425" tIns="91425"/>
          <a:lstStyle>
            <a:lvl1pPr indent="-139700" lvl="0" marL="342900" marR="0" rtl="0" algn="l">
              <a:spcBef>
                <a:spcPts val="640"/>
              </a:spcBef>
              <a:spcAft>
                <a:spcPts val="0"/>
              </a:spcAft>
              <a:buClr>
                <a:schemeClr val="dk1"/>
              </a:buClr>
              <a:buSzPct val="100000"/>
              <a:buFont typeface="Arial"/>
              <a:buChar char="•"/>
              <a:defRPr b="0" i="0" sz="3200" u="none" cap="none" strike="noStrike">
                <a:solidFill>
                  <a:schemeClr val="dk1"/>
                </a:solidFill>
                <a:latin typeface="Arial"/>
                <a:ea typeface="Arial"/>
                <a:cs typeface="Arial"/>
                <a:sym typeface="Arial"/>
              </a:defRPr>
            </a:lvl1pPr>
            <a:lvl2pPr indent="-107950" lvl="1" marL="742950" marR="0" rtl="0" algn="l">
              <a:spcBef>
                <a:spcPts val="560"/>
              </a:spcBef>
              <a:spcAft>
                <a:spcPts val="0"/>
              </a:spcAft>
              <a:buClr>
                <a:schemeClr val="dk1"/>
              </a:buClr>
              <a:buSzPct val="100000"/>
              <a:buFont typeface="Arial"/>
              <a:buChar char="–"/>
              <a:defRPr b="0" i="0" sz="2800" u="none" cap="none" strike="noStrike">
                <a:solidFill>
                  <a:schemeClr val="dk1"/>
                </a:solidFill>
                <a:latin typeface="Arial"/>
                <a:ea typeface="Arial"/>
                <a:cs typeface="Arial"/>
                <a:sym typeface="Arial"/>
              </a:defRPr>
            </a:lvl2pPr>
            <a:lvl3pPr indent="-76200" lvl="2" marL="1143000" marR="0" rtl="0" algn="l">
              <a:spcBef>
                <a:spcPts val="480"/>
              </a:spcBef>
              <a:spcAft>
                <a:spcPts val="0"/>
              </a:spcAft>
              <a:buClr>
                <a:schemeClr val="dk1"/>
              </a:buClr>
              <a:buSzPct val="100000"/>
              <a:buFont typeface="Arial"/>
              <a:buChar char="•"/>
              <a:defRPr b="0" i="0" sz="2400" u="none" cap="none" strike="noStrike">
                <a:solidFill>
                  <a:schemeClr val="dk1"/>
                </a:solidFill>
                <a:latin typeface="Arial"/>
                <a:ea typeface="Arial"/>
                <a:cs typeface="Arial"/>
                <a:sym typeface="Arial"/>
              </a:defRPr>
            </a:lvl3pPr>
            <a:lvl4pPr indent="-101600" lvl="3" marL="1600200" marR="0" rtl="0" algn="l">
              <a:spcBef>
                <a:spcPts val="400"/>
              </a:spcBef>
              <a:spcAft>
                <a:spcPts val="0"/>
              </a:spcAft>
              <a:buClr>
                <a:schemeClr val="dk1"/>
              </a:buClr>
              <a:buSzPct val="100000"/>
              <a:buFont typeface="Arial"/>
              <a:buChar char="–"/>
              <a:defRPr b="0" i="0" sz="2000" u="none" cap="none" strike="noStrike">
                <a:solidFill>
                  <a:schemeClr val="dk1"/>
                </a:solidFill>
                <a:latin typeface="Arial"/>
                <a:ea typeface="Arial"/>
                <a:cs typeface="Arial"/>
                <a:sym typeface="Arial"/>
              </a:defRPr>
            </a:lvl4pPr>
            <a:lvl5pPr indent="-101600" lvl="4" marL="2057400" marR="0" rtl="0" algn="l">
              <a:spcBef>
                <a:spcPts val="400"/>
              </a:spcBef>
              <a:spcAft>
                <a:spcPts val="0"/>
              </a:spcAft>
              <a:buClr>
                <a:schemeClr val="dk1"/>
              </a:buClr>
              <a:buSzPct val="100000"/>
              <a:buFont typeface="Arial"/>
              <a:buChar char="»"/>
              <a:defRPr b="0" i="0" sz="2000" u="none" cap="none" strike="noStrike">
                <a:solidFill>
                  <a:schemeClr val="dk1"/>
                </a:solidFill>
                <a:latin typeface="Arial"/>
                <a:ea typeface="Arial"/>
                <a:cs typeface="Arial"/>
                <a:sym typeface="Arial"/>
              </a:defRPr>
            </a:lvl5pPr>
            <a:lvl6pPr indent="-101600" lvl="5" marL="2514600" marR="0" rtl="0" algn="l">
              <a:spcBef>
                <a:spcPts val="400"/>
              </a:spcBef>
              <a:spcAft>
                <a:spcPts val="0"/>
              </a:spcAft>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spcAft>
                <a:spcPts val="0"/>
              </a:spcAft>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spcAft>
                <a:spcPts val="0"/>
              </a:spcAft>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spcAft>
                <a:spcPts val="0"/>
              </a:spcAft>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362" name="Shape 362"/>
          <p:cNvSpPr txBox="1"/>
          <p:nvPr>
            <p:ph idx="10" type="dt"/>
          </p:nvPr>
        </p:nvSpPr>
        <p:spPr>
          <a:xfrm>
            <a:off x="457200" y="4683918"/>
            <a:ext cx="2133600" cy="357000"/>
          </a:xfrm>
          <a:prstGeom prst="rect">
            <a:avLst/>
          </a:prstGeom>
          <a:noFill/>
          <a:ln>
            <a:noFill/>
          </a:ln>
        </p:spPr>
        <p:txBody>
          <a:bodyPr anchorCtr="0" anchor="t" bIns="91425" lIns="91425" rIns="91425" tIns="91425"/>
          <a:lstStyle>
            <a:lvl1pPr indent="0" lvl="0" marL="0" marR="0" rtl="0" algn="l">
              <a:spcBef>
                <a:spcPts val="0"/>
              </a:spcBef>
              <a:spcAft>
                <a:spcPts val="0"/>
              </a:spcAft>
              <a:buNone/>
              <a:defRPr sz="1400">
                <a:solidFill>
                  <a:schemeClr val="dk1"/>
                </a:solidFill>
                <a:latin typeface="Arial"/>
                <a:ea typeface="Arial"/>
                <a:cs typeface="Arial"/>
                <a:sym typeface="Arial"/>
              </a:defRPr>
            </a:lvl1pPr>
            <a:lvl2pPr indent="0" lvl="1" marL="457200" marR="0" rtl="0" algn="l">
              <a:spcBef>
                <a:spcPts val="0"/>
              </a:spcBef>
              <a:spcAft>
                <a:spcPts val="0"/>
              </a:spcAft>
              <a:buNone/>
              <a:defRPr b="0" i="0" sz="3600" u="none" cap="none" strike="noStrike">
                <a:solidFill>
                  <a:schemeClr val="lt1"/>
                </a:solidFill>
                <a:latin typeface="Arial"/>
                <a:ea typeface="Arial"/>
                <a:cs typeface="Arial"/>
                <a:sym typeface="Arial"/>
              </a:defRPr>
            </a:lvl2pPr>
            <a:lvl3pPr indent="0" lvl="2" marL="914400" marR="0" rtl="0" algn="l">
              <a:spcBef>
                <a:spcPts val="0"/>
              </a:spcBef>
              <a:spcAft>
                <a:spcPts val="0"/>
              </a:spcAft>
              <a:buNone/>
              <a:defRPr b="0" i="0" sz="3600" u="none" cap="none" strike="noStrike">
                <a:solidFill>
                  <a:schemeClr val="lt1"/>
                </a:solidFill>
                <a:latin typeface="Arial"/>
                <a:ea typeface="Arial"/>
                <a:cs typeface="Arial"/>
                <a:sym typeface="Arial"/>
              </a:defRPr>
            </a:lvl3pPr>
            <a:lvl4pPr indent="0" lvl="3" marL="1371600" marR="0" rtl="0" algn="l">
              <a:spcBef>
                <a:spcPts val="0"/>
              </a:spcBef>
              <a:spcAft>
                <a:spcPts val="0"/>
              </a:spcAft>
              <a:buNone/>
              <a:defRPr b="0" i="0" sz="3600" u="none" cap="none" strike="noStrike">
                <a:solidFill>
                  <a:schemeClr val="lt1"/>
                </a:solidFill>
                <a:latin typeface="Arial"/>
                <a:ea typeface="Arial"/>
                <a:cs typeface="Arial"/>
                <a:sym typeface="Arial"/>
              </a:defRPr>
            </a:lvl4pPr>
            <a:lvl5pPr indent="0" lvl="4" marL="1828800" marR="0" rtl="0" algn="l">
              <a:spcBef>
                <a:spcPts val="0"/>
              </a:spcBef>
              <a:spcAft>
                <a:spcPts val="0"/>
              </a:spcAft>
              <a:buNone/>
              <a:defRPr b="0" i="0" sz="3600" u="none" cap="none" strike="noStrike">
                <a:solidFill>
                  <a:schemeClr val="lt1"/>
                </a:solidFill>
                <a:latin typeface="Arial"/>
                <a:ea typeface="Arial"/>
                <a:cs typeface="Arial"/>
                <a:sym typeface="Arial"/>
              </a:defRPr>
            </a:lvl5pPr>
            <a:lvl6pPr indent="0" lvl="5" marL="2286000" marR="0" rtl="0" algn="l">
              <a:spcBef>
                <a:spcPts val="0"/>
              </a:spcBef>
              <a:buNone/>
              <a:defRPr b="0" i="0" sz="3600" u="none" cap="none" strike="noStrike">
                <a:solidFill>
                  <a:schemeClr val="lt1"/>
                </a:solidFill>
                <a:latin typeface="Arial"/>
                <a:ea typeface="Arial"/>
                <a:cs typeface="Arial"/>
                <a:sym typeface="Arial"/>
              </a:defRPr>
            </a:lvl6pPr>
            <a:lvl7pPr indent="0" lvl="6" marL="2743200" marR="0" rtl="0" algn="l">
              <a:spcBef>
                <a:spcPts val="0"/>
              </a:spcBef>
              <a:buNone/>
              <a:defRPr b="0" i="0" sz="3600" u="none" cap="none" strike="noStrike">
                <a:solidFill>
                  <a:schemeClr val="lt1"/>
                </a:solidFill>
                <a:latin typeface="Arial"/>
                <a:ea typeface="Arial"/>
                <a:cs typeface="Arial"/>
                <a:sym typeface="Arial"/>
              </a:defRPr>
            </a:lvl7pPr>
            <a:lvl8pPr indent="0" lvl="7" marL="3200400" marR="0" rtl="0" algn="l">
              <a:spcBef>
                <a:spcPts val="0"/>
              </a:spcBef>
              <a:buNone/>
              <a:defRPr b="0" i="0" sz="3600" u="none" cap="none" strike="noStrike">
                <a:solidFill>
                  <a:schemeClr val="lt1"/>
                </a:solidFill>
                <a:latin typeface="Arial"/>
                <a:ea typeface="Arial"/>
                <a:cs typeface="Arial"/>
                <a:sym typeface="Arial"/>
              </a:defRPr>
            </a:lvl8pPr>
            <a:lvl9pPr indent="0" lvl="8" marL="3657600" marR="0" rtl="0" algn="l">
              <a:spcBef>
                <a:spcPts val="0"/>
              </a:spcBef>
              <a:buNone/>
              <a:defRPr b="0" i="0" sz="3600" u="none" cap="none" strike="noStrike">
                <a:solidFill>
                  <a:schemeClr val="lt1"/>
                </a:solidFill>
                <a:latin typeface="Arial"/>
                <a:ea typeface="Arial"/>
                <a:cs typeface="Arial"/>
                <a:sym typeface="Arial"/>
              </a:defRPr>
            </a:lvl9pPr>
          </a:lstStyle>
          <a:p/>
        </p:txBody>
      </p:sp>
      <p:sp>
        <p:nvSpPr>
          <p:cNvPr id="363" name="Shape 363"/>
          <p:cNvSpPr txBox="1"/>
          <p:nvPr>
            <p:ph idx="11" type="ftr"/>
          </p:nvPr>
        </p:nvSpPr>
        <p:spPr>
          <a:xfrm>
            <a:off x="3124200" y="4683918"/>
            <a:ext cx="2895600" cy="357000"/>
          </a:xfrm>
          <a:prstGeom prst="rect">
            <a:avLst/>
          </a:prstGeom>
          <a:noFill/>
          <a:ln>
            <a:noFill/>
          </a:ln>
        </p:spPr>
        <p:txBody>
          <a:bodyPr anchorCtr="0" anchor="t" bIns="91425" lIns="91425" rIns="91425" tIns="91425"/>
          <a:lstStyle>
            <a:lvl1pPr indent="0" lvl="0" marL="0" marR="0" rtl="0" algn="ctr">
              <a:spcBef>
                <a:spcPts val="0"/>
              </a:spcBef>
              <a:spcAft>
                <a:spcPts val="0"/>
              </a:spcAft>
              <a:buNone/>
              <a:defRPr sz="1400">
                <a:solidFill>
                  <a:schemeClr val="dk1"/>
                </a:solidFill>
                <a:latin typeface="Arial"/>
                <a:ea typeface="Arial"/>
                <a:cs typeface="Arial"/>
                <a:sym typeface="Arial"/>
              </a:defRPr>
            </a:lvl1pPr>
            <a:lvl2pPr indent="0" lvl="1" marL="457200" marR="0" rtl="0" algn="l">
              <a:spcBef>
                <a:spcPts val="0"/>
              </a:spcBef>
              <a:spcAft>
                <a:spcPts val="0"/>
              </a:spcAft>
              <a:buNone/>
              <a:defRPr b="0" i="0" sz="3600" u="none" cap="none" strike="noStrike">
                <a:solidFill>
                  <a:schemeClr val="lt1"/>
                </a:solidFill>
                <a:latin typeface="Arial"/>
                <a:ea typeface="Arial"/>
                <a:cs typeface="Arial"/>
                <a:sym typeface="Arial"/>
              </a:defRPr>
            </a:lvl2pPr>
            <a:lvl3pPr indent="0" lvl="2" marL="914400" marR="0" rtl="0" algn="l">
              <a:spcBef>
                <a:spcPts val="0"/>
              </a:spcBef>
              <a:spcAft>
                <a:spcPts val="0"/>
              </a:spcAft>
              <a:buNone/>
              <a:defRPr b="0" i="0" sz="3600" u="none" cap="none" strike="noStrike">
                <a:solidFill>
                  <a:schemeClr val="lt1"/>
                </a:solidFill>
                <a:latin typeface="Arial"/>
                <a:ea typeface="Arial"/>
                <a:cs typeface="Arial"/>
                <a:sym typeface="Arial"/>
              </a:defRPr>
            </a:lvl3pPr>
            <a:lvl4pPr indent="0" lvl="3" marL="1371600" marR="0" rtl="0" algn="l">
              <a:spcBef>
                <a:spcPts val="0"/>
              </a:spcBef>
              <a:spcAft>
                <a:spcPts val="0"/>
              </a:spcAft>
              <a:buNone/>
              <a:defRPr b="0" i="0" sz="3600" u="none" cap="none" strike="noStrike">
                <a:solidFill>
                  <a:schemeClr val="lt1"/>
                </a:solidFill>
                <a:latin typeface="Arial"/>
                <a:ea typeface="Arial"/>
                <a:cs typeface="Arial"/>
                <a:sym typeface="Arial"/>
              </a:defRPr>
            </a:lvl4pPr>
            <a:lvl5pPr indent="0" lvl="4" marL="1828800" marR="0" rtl="0" algn="l">
              <a:spcBef>
                <a:spcPts val="0"/>
              </a:spcBef>
              <a:spcAft>
                <a:spcPts val="0"/>
              </a:spcAft>
              <a:buNone/>
              <a:defRPr b="0" i="0" sz="3600" u="none" cap="none" strike="noStrike">
                <a:solidFill>
                  <a:schemeClr val="lt1"/>
                </a:solidFill>
                <a:latin typeface="Arial"/>
                <a:ea typeface="Arial"/>
                <a:cs typeface="Arial"/>
                <a:sym typeface="Arial"/>
              </a:defRPr>
            </a:lvl5pPr>
            <a:lvl6pPr indent="0" lvl="5" marL="2286000" marR="0" rtl="0" algn="l">
              <a:spcBef>
                <a:spcPts val="0"/>
              </a:spcBef>
              <a:buNone/>
              <a:defRPr b="0" i="0" sz="3600" u="none" cap="none" strike="noStrike">
                <a:solidFill>
                  <a:schemeClr val="lt1"/>
                </a:solidFill>
                <a:latin typeface="Arial"/>
                <a:ea typeface="Arial"/>
                <a:cs typeface="Arial"/>
                <a:sym typeface="Arial"/>
              </a:defRPr>
            </a:lvl6pPr>
            <a:lvl7pPr indent="0" lvl="6" marL="2743200" marR="0" rtl="0" algn="l">
              <a:spcBef>
                <a:spcPts val="0"/>
              </a:spcBef>
              <a:buNone/>
              <a:defRPr b="0" i="0" sz="3600" u="none" cap="none" strike="noStrike">
                <a:solidFill>
                  <a:schemeClr val="lt1"/>
                </a:solidFill>
                <a:latin typeface="Arial"/>
                <a:ea typeface="Arial"/>
                <a:cs typeface="Arial"/>
                <a:sym typeface="Arial"/>
              </a:defRPr>
            </a:lvl7pPr>
            <a:lvl8pPr indent="0" lvl="7" marL="3200400" marR="0" rtl="0" algn="l">
              <a:spcBef>
                <a:spcPts val="0"/>
              </a:spcBef>
              <a:buNone/>
              <a:defRPr b="0" i="0" sz="3600" u="none" cap="none" strike="noStrike">
                <a:solidFill>
                  <a:schemeClr val="lt1"/>
                </a:solidFill>
                <a:latin typeface="Arial"/>
                <a:ea typeface="Arial"/>
                <a:cs typeface="Arial"/>
                <a:sym typeface="Arial"/>
              </a:defRPr>
            </a:lvl8pPr>
            <a:lvl9pPr indent="0" lvl="8" marL="3657600" marR="0" rtl="0" algn="l">
              <a:spcBef>
                <a:spcPts val="0"/>
              </a:spcBef>
              <a:buNone/>
              <a:defRPr b="0" i="0" sz="3600" u="none" cap="none" strike="noStrike">
                <a:solidFill>
                  <a:schemeClr val="lt1"/>
                </a:solidFill>
                <a:latin typeface="Arial"/>
                <a:ea typeface="Arial"/>
                <a:cs typeface="Arial"/>
                <a:sym typeface="Arial"/>
              </a:defRPr>
            </a:lvl9pPr>
          </a:lstStyle>
          <a:p/>
        </p:txBody>
      </p:sp>
      <p:sp>
        <p:nvSpPr>
          <p:cNvPr id="364" name="Shape 364"/>
          <p:cNvSpPr txBox="1"/>
          <p:nvPr>
            <p:ph idx="12" type="sldNum"/>
          </p:nvPr>
        </p:nvSpPr>
        <p:spPr>
          <a:xfrm>
            <a:off x="6553200" y="4683918"/>
            <a:ext cx="2133600" cy="357000"/>
          </a:xfrm>
          <a:prstGeom prst="rect">
            <a:avLst/>
          </a:prstGeom>
          <a:noFill/>
          <a:ln>
            <a:noFill/>
          </a:ln>
        </p:spPr>
        <p:txBody>
          <a:bodyPr anchorCtr="0" anchor="t" bIns="45700" lIns="91425" rIns="91425" tIns="45700">
            <a:noAutofit/>
          </a:bodyPr>
          <a:lstStyle/>
          <a:p>
            <a:pPr indent="0" lvl="0" marL="0" marR="0" rtl="0" algn="r">
              <a:spcBef>
                <a:spcPts val="0"/>
              </a:spcBef>
              <a:spcAft>
                <a:spcPts val="0"/>
              </a:spcAft>
              <a:buSzPct val="25000"/>
              <a:buNone/>
            </a:pPr>
            <a:fld id="{00000000-1234-1234-1234-123412341234}" type="slidenum">
              <a:rPr lang="nl-NL" sz="1400">
                <a:solidFill>
                  <a:schemeClr val="dk1"/>
                </a:solidFill>
                <a:latin typeface="Arial"/>
                <a:ea typeface="Arial"/>
                <a:cs typeface="Arial"/>
                <a:sym typeface="Arial"/>
              </a:rPr>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Alleen titel">
    <p:spTree>
      <p:nvGrpSpPr>
        <p:cNvPr id="49" name="Shape 49"/>
        <p:cNvGrpSpPr/>
        <p:nvPr/>
      </p:nvGrpSpPr>
      <p:grpSpPr>
        <a:xfrm>
          <a:off x="0" y="0"/>
          <a:ext cx="0" cy="0"/>
          <a:chOff x="0" y="0"/>
          <a:chExt cx="0" cy="0"/>
        </a:xfrm>
      </p:grpSpPr>
      <p:sp>
        <p:nvSpPr>
          <p:cNvPr id="50" name="Shape 50"/>
          <p:cNvSpPr txBox="1"/>
          <p:nvPr>
            <p:ph type="title"/>
          </p:nvPr>
        </p:nvSpPr>
        <p:spPr>
          <a:xfrm>
            <a:off x="457200" y="205979"/>
            <a:ext cx="8229600" cy="857250"/>
          </a:xfrm>
          <a:prstGeom prst="rect">
            <a:avLst/>
          </a:prstGeom>
          <a:noFill/>
          <a:ln>
            <a:noFill/>
          </a:ln>
        </p:spPr>
        <p:txBody>
          <a:bodyPr anchorCtr="0" anchor="ctr" bIns="91425" lIns="91425" rIns="91425" tIns="91425"/>
          <a:lstStyle>
            <a:lvl1pPr indent="0" lvl="0" marL="0" marR="0" rtl="0" algn="ctr">
              <a:spcBef>
                <a:spcPts val="0"/>
              </a:spcBef>
              <a:buClr>
                <a:schemeClr val="dk1"/>
              </a:buClr>
              <a:buFont typeface="Calibri"/>
              <a:buNone/>
              <a:defRPr b="0" i="0" sz="4400" u="none" cap="none" strike="noStrike">
                <a:solidFill>
                  <a:schemeClr val="dk1"/>
                </a:solidFill>
                <a:latin typeface="Calibri"/>
                <a:ea typeface="Calibri"/>
                <a:cs typeface="Calibri"/>
                <a:sym typeface="Calibri"/>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51" name="Shape 51"/>
          <p:cNvSpPr txBox="1"/>
          <p:nvPr>
            <p:ph idx="10" type="dt"/>
          </p:nvPr>
        </p:nvSpPr>
        <p:spPr>
          <a:xfrm>
            <a:off x="457200" y="4767262"/>
            <a:ext cx="2133599" cy="273843"/>
          </a:xfrm>
          <a:prstGeom prst="rect">
            <a:avLst/>
          </a:prstGeom>
          <a:noFill/>
          <a:ln>
            <a:noFill/>
          </a:ln>
        </p:spPr>
        <p:txBody>
          <a:bodyPr anchorCtr="0" anchor="ctr" bIns="91425" lIns="91425" rIns="91425" tIns="91425"/>
          <a:lstStyle>
            <a:lvl1pPr indent="0" lvl="0" marL="0" marR="0" rtl="0" algn="l">
              <a:spcBef>
                <a:spcPts val="0"/>
              </a:spcBef>
              <a:buNone/>
              <a:defRPr sz="1200">
                <a:solidFill>
                  <a:srgbClr val="888888"/>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52" name="Shape 52"/>
          <p:cNvSpPr txBox="1"/>
          <p:nvPr>
            <p:ph idx="11" type="ftr"/>
          </p:nvPr>
        </p:nvSpPr>
        <p:spPr>
          <a:xfrm>
            <a:off x="3124200" y="4767262"/>
            <a:ext cx="2895600" cy="273843"/>
          </a:xfrm>
          <a:prstGeom prst="rect">
            <a:avLst/>
          </a:prstGeom>
          <a:noFill/>
          <a:ln>
            <a:noFill/>
          </a:ln>
        </p:spPr>
        <p:txBody>
          <a:bodyPr anchorCtr="0" anchor="ctr" bIns="91425" lIns="91425" rIns="91425" tIns="91425"/>
          <a:lstStyle>
            <a:lvl1pPr indent="0" lvl="0" marL="0" marR="0" rtl="0" algn="ctr">
              <a:spcBef>
                <a:spcPts val="0"/>
              </a:spcBef>
              <a:buNone/>
              <a:defRPr sz="1200">
                <a:solidFill>
                  <a:srgbClr val="888888"/>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53" name="Shape 53"/>
          <p:cNvSpPr txBox="1"/>
          <p:nvPr>
            <p:ph idx="12" type="sldNum"/>
          </p:nvPr>
        </p:nvSpPr>
        <p:spPr>
          <a:xfrm>
            <a:off x="6553200" y="4767262"/>
            <a:ext cx="2133599" cy="273843"/>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lang="nl-NL" sz="1200">
                <a:solidFill>
                  <a:srgbClr val="888888"/>
                </a:solidFill>
                <a:latin typeface="Calibri"/>
                <a:ea typeface="Calibri"/>
                <a:cs typeface="Calibri"/>
                <a:sym typeface="Calibri"/>
              </a:rPr>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Leeg">
    <p:spTree>
      <p:nvGrpSpPr>
        <p:cNvPr id="54" name="Shape 54"/>
        <p:cNvGrpSpPr/>
        <p:nvPr/>
      </p:nvGrpSpPr>
      <p:grpSpPr>
        <a:xfrm>
          <a:off x="0" y="0"/>
          <a:ext cx="0" cy="0"/>
          <a:chOff x="0" y="0"/>
          <a:chExt cx="0" cy="0"/>
        </a:xfrm>
      </p:grpSpPr>
      <p:sp>
        <p:nvSpPr>
          <p:cNvPr id="55" name="Shape 55"/>
          <p:cNvSpPr txBox="1"/>
          <p:nvPr>
            <p:ph idx="10" type="dt"/>
          </p:nvPr>
        </p:nvSpPr>
        <p:spPr>
          <a:xfrm>
            <a:off x="457200" y="4767262"/>
            <a:ext cx="2133599" cy="273843"/>
          </a:xfrm>
          <a:prstGeom prst="rect">
            <a:avLst/>
          </a:prstGeom>
          <a:noFill/>
          <a:ln>
            <a:noFill/>
          </a:ln>
        </p:spPr>
        <p:txBody>
          <a:bodyPr anchorCtr="0" anchor="ctr" bIns="91425" lIns="91425" rIns="91425" tIns="91425"/>
          <a:lstStyle>
            <a:lvl1pPr indent="0" lvl="0" marL="0" marR="0" rtl="0" algn="l">
              <a:spcBef>
                <a:spcPts val="0"/>
              </a:spcBef>
              <a:buNone/>
              <a:defRPr sz="1200">
                <a:solidFill>
                  <a:srgbClr val="888888"/>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56" name="Shape 56"/>
          <p:cNvSpPr txBox="1"/>
          <p:nvPr>
            <p:ph idx="11" type="ftr"/>
          </p:nvPr>
        </p:nvSpPr>
        <p:spPr>
          <a:xfrm>
            <a:off x="3124200" y="4767262"/>
            <a:ext cx="2895600" cy="273843"/>
          </a:xfrm>
          <a:prstGeom prst="rect">
            <a:avLst/>
          </a:prstGeom>
          <a:noFill/>
          <a:ln>
            <a:noFill/>
          </a:ln>
        </p:spPr>
        <p:txBody>
          <a:bodyPr anchorCtr="0" anchor="ctr" bIns="91425" lIns="91425" rIns="91425" tIns="91425"/>
          <a:lstStyle>
            <a:lvl1pPr indent="0" lvl="0" marL="0" marR="0" rtl="0" algn="ctr">
              <a:spcBef>
                <a:spcPts val="0"/>
              </a:spcBef>
              <a:buNone/>
              <a:defRPr sz="1200">
                <a:solidFill>
                  <a:srgbClr val="888888"/>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57" name="Shape 57"/>
          <p:cNvSpPr txBox="1"/>
          <p:nvPr>
            <p:ph idx="12" type="sldNum"/>
          </p:nvPr>
        </p:nvSpPr>
        <p:spPr>
          <a:xfrm>
            <a:off x="6553200" y="4767262"/>
            <a:ext cx="2133599" cy="273843"/>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lang="nl-NL" sz="1200">
                <a:solidFill>
                  <a:srgbClr val="888888"/>
                </a:solidFill>
                <a:latin typeface="Calibri"/>
                <a:ea typeface="Calibri"/>
                <a:cs typeface="Calibri"/>
                <a:sym typeface="Calibri"/>
              </a:rPr>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objTx">
  <p:cSld name="Inhoud met bijschrift">
    <p:spTree>
      <p:nvGrpSpPr>
        <p:cNvPr id="58" name="Shape 58"/>
        <p:cNvGrpSpPr/>
        <p:nvPr/>
      </p:nvGrpSpPr>
      <p:grpSpPr>
        <a:xfrm>
          <a:off x="0" y="0"/>
          <a:ext cx="0" cy="0"/>
          <a:chOff x="0" y="0"/>
          <a:chExt cx="0" cy="0"/>
        </a:xfrm>
      </p:grpSpPr>
      <p:sp>
        <p:nvSpPr>
          <p:cNvPr id="59" name="Shape 59"/>
          <p:cNvSpPr txBox="1"/>
          <p:nvPr>
            <p:ph type="title"/>
          </p:nvPr>
        </p:nvSpPr>
        <p:spPr>
          <a:xfrm>
            <a:off x="457200" y="204786"/>
            <a:ext cx="3008313" cy="871538"/>
          </a:xfrm>
          <a:prstGeom prst="rect">
            <a:avLst/>
          </a:prstGeom>
          <a:noFill/>
          <a:ln>
            <a:noFill/>
          </a:ln>
        </p:spPr>
        <p:txBody>
          <a:bodyPr anchorCtr="0" anchor="b" bIns="91425" lIns="91425" rIns="91425" tIns="91425"/>
          <a:lstStyle>
            <a:lvl1pPr indent="0" lvl="0" marL="0" marR="0" rtl="0" algn="l">
              <a:spcBef>
                <a:spcPts val="0"/>
              </a:spcBef>
              <a:buClr>
                <a:schemeClr val="dk1"/>
              </a:buClr>
              <a:buFont typeface="Calibri"/>
              <a:buNone/>
              <a:defRPr b="1" i="0" sz="2000" u="none" cap="none" strike="noStrike">
                <a:solidFill>
                  <a:schemeClr val="dk1"/>
                </a:solidFill>
                <a:latin typeface="Calibri"/>
                <a:ea typeface="Calibri"/>
                <a:cs typeface="Calibri"/>
                <a:sym typeface="Calibri"/>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60" name="Shape 60"/>
          <p:cNvSpPr txBox="1"/>
          <p:nvPr>
            <p:ph idx="1" type="body"/>
          </p:nvPr>
        </p:nvSpPr>
        <p:spPr>
          <a:xfrm>
            <a:off x="3575050" y="204788"/>
            <a:ext cx="5111750" cy="4389834"/>
          </a:xfrm>
          <a:prstGeom prst="rect">
            <a:avLst/>
          </a:prstGeom>
          <a:noFill/>
          <a:ln>
            <a:noFill/>
          </a:ln>
        </p:spPr>
        <p:txBody>
          <a:bodyPr anchorCtr="0" anchor="t" bIns="91425" lIns="91425" rIns="91425" tIns="91425"/>
          <a:lstStyle>
            <a:lvl1pPr indent="-139700" lvl="0" marL="342900" marR="0" rtl="0" algn="l">
              <a:spcBef>
                <a:spcPts val="640"/>
              </a:spcBef>
              <a:buClr>
                <a:schemeClr val="dk1"/>
              </a:buClr>
              <a:buSzPct val="100000"/>
              <a:buFont typeface="Arial"/>
              <a:buChar char="•"/>
              <a:defRPr b="0" i="0" sz="3200" u="none" cap="none" strike="noStrike">
                <a:solidFill>
                  <a:schemeClr val="dk1"/>
                </a:solidFill>
                <a:latin typeface="Calibri"/>
                <a:ea typeface="Calibri"/>
                <a:cs typeface="Calibri"/>
                <a:sym typeface="Calibri"/>
              </a:defRPr>
            </a:lvl1pPr>
            <a:lvl2pPr indent="-107950" lvl="1" marL="742950" marR="0" rtl="0" algn="l">
              <a:spcBef>
                <a:spcPts val="560"/>
              </a:spcBef>
              <a:buClr>
                <a:schemeClr val="dk1"/>
              </a:buClr>
              <a:buSzPct val="100000"/>
              <a:buFont typeface="Arial"/>
              <a:buChar char="–"/>
              <a:defRPr b="0" i="0" sz="2800" u="none" cap="none" strike="noStrike">
                <a:solidFill>
                  <a:schemeClr val="dk1"/>
                </a:solidFill>
                <a:latin typeface="Calibri"/>
                <a:ea typeface="Calibri"/>
                <a:cs typeface="Calibri"/>
                <a:sym typeface="Calibri"/>
              </a:defRPr>
            </a:lvl2pPr>
            <a:lvl3pPr indent="-76200" lvl="2" marL="1143000" marR="0" rtl="0" algn="l">
              <a:spcBef>
                <a:spcPts val="480"/>
              </a:spcBef>
              <a:buClr>
                <a:schemeClr val="dk1"/>
              </a:buClr>
              <a:buSzPct val="100000"/>
              <a:buFont typeface="Arial"/>
              <a:buChar char="•"/>
              <a:defRPr b="0" i="0" sz="2400" u="none" cap="none" strike="noStrike">
                <a:solidFill>
                  <a:schemeClr val="dk1"/>
                </a:solidFill>
                <a:latin typeface="Calibri"/>
                <a:ea typeface="Calibri"/>
                <a:cs typeface="Calibri"/>
                <a:sym typeface="Calibri"/>
              </a:defRPr>
            </a:lvl3pPr>
            <a:lvl4pPr indent="-101600" lvl="3" marL="16002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4pPr>
            <a:lvl5pPr indent="-101600" lvl="4" marL="20574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9pPr>
          </a:lstStyle>
          <a:p/>
        </p:txBody>
      </p:sp>
      <p:sp>
        <p:nvSpPr>
          <p:cNvPr id="61" name="Shape 61"/>
          <p:cNvSpPr txBox="1"/>
          <p:nvPr>
            <p:ph idx="2" type="body"/>
          </p:nvPr>
        </p:nvSpPr>
        <p:spPr>
          <a:xfrm>
            <a:off x="457200" y="1076325"/>
            <a:ext cx="3008313" cy="3518296"/>
          </a:xfrm>
          <a:prstGeom prst="rect">
            <a:avLst/>
          </a:prstGeom>
          <a:noFill/>
          <a:ln>
            <a:noFill/>
          </a:ln>
        </p:spPr>
        <p:txBody>
          <a:bodyPr anchorCtr="0" anchor="t" bIns="91425" lIns="91425" rIns="91425" tIns="91425"/>
          <a:lstStyle>
            <a:lvl1pPr indent="0" lvl="0" marL="0" marR="0" rtl="0" algn="l">
              <a:spcBef>
                <a:spcPts val="280"/>
              </a:spcBef>
              <a:buClr>
                <a:schemeClr val="dk1"/>
              </a:buClr>
              <a:buFont typeface="Arial"/>
              <a:buNone/>
              <a:defRPr b="0" i="0" sz="1400" u="none" cap="none" strike="noStrike">
                <a:solidFill>
                  <a:schemeClr val="dk1"/>
                </a:solidFill>
                <a:latin typeface="Calibri"/>
                <a:ea typeface="Calibri"/>
                <a:cs typeface="Calibri"/>
                <a:sym typeface="Calibri"/>
              </a:defRPr>
            </a:lvl1pPr>
            <a:lvl2pPr indent="0" lvl="1" marL="457200" marR="0" rtl="0" algn="l">
              <a:spcBef>
                <a:spcPts val="240"/>
              </a:spcBef>
              <a:buClr>
                <a:schemeClr val="dk1"/>
              </a:buClr>
              <a:buFont typeface="Arial"/>
              <a:buNone/>
              <a:defRPr b="0" i="0" sz="1200" u="none" cap="none" strike="noStrike">
                <a:solidFill>
                  <a:schemeClr val="dk1"/>
                </a:solidFill>
                <a:latin typeface="Calibri"/>
                <a:ea typeface="Calibri"/>
                <a:cs typeface="Calibri"/>
                <a:sym typeface="Calibri"/>
              </a:defRPr>
            </a:lvl2pPr>
            <a:lvl3pPr indent="0" lvl="2" marL="914400" marR="0" rtl="0" algn="l">
              <a:spcBef>
                <a:spcPts val="200"/>
              </a:spcBef>
              <a:buClr>
                <a:schemeClr val="dk1"/>
              </a:buClr>
              <a:buFont typeface="Arial"/>
              <a:buNone/>
              <a:defRPr b="0" i="0" sz="1000" u="none" cap="none" strike="noStrike">
                <a:solidFill>
                  <a:schemeClr val="dk1"/>
                </a:solidFill>
                <a:latin typeface="Calibri"/>
                <a:ea typeface="Calibri"/>
                <a:cs typeface="Calibri"/>
                <a:sym typeface="Calibri"/>
              </a:defRPr>
            </a:lvl3pPr>
            <a:lvl4pPr indent="0" lvl="3" marL="1371600" marR="0" rtl="0" algn="l">
              <a:spcBef>
                <a:spcPts val="180"/>
              </a:spcBef>
              <a:buClr>
                <a:schemeClr val="dk1"/>
              </a:buClr>
              <a:buFont typeface="Arial"/>
              <a:buNone/>
              <a:defRPr b="0" i="0" sz="900" u="none" cap="none" strike="noStrike">
                <a:solidFill>
                  <a:schemeClr val="dk1"/>
                </a:solidFill>
                <a:latin typeface="Calibri"/>
                <a:ea typeface="Calibri"/>
                <a:cs typeface="Calibri"/>
                <a:sym typeface="Calibri"/>
              </a:defRPr>
            </a:lvl4pPr>
            <a:lvl5pPr indent="0" lvl="4" marL="1828800" marR="0" rtl="0" algn="l">
              <a:spcBef>
                <a:spcPts val="180"/>
              </a:spcBef>
              <a:buClr>
                <a:schemeClr val="dk1"/>
              </a:buClr>
              <a:buFont typeface="Arial"/>
              <a:buNone/>
              <a:defRPr b="0" i="0" sz="900" u="none" cap="none" strike="noStrike">
                <a:solidFill>
                  <a:schemeClr val="dk1"/>
                </a:solidFill>
                <a:latin typeface="Calibri"/>
                <a:ea typeface="Calibri"/>
                <a:cs typeface="Calibri"/>
                <a:sym typeface="Calibri"/>
              </a:defRPr>
            </a:lvl5pPr>
            <a:lvl6pPr indent="0" lvl="5" marL="2286000" marR="0" rtl="0" algn="l">
              <a:spcBef>
                <a:spcPts val="180"/>
              </a:spcBef>
              <a:buClr>
                <a:schemeClr val="dk1"/>
              </a:buClr>
              <a:buFont typeface="Arial"/>
              <a:buNone/>
              <a:defRPr b="0" i="0" sz="900" u="none" cap="none" strike="noStrike">
                <a:solidFill>
                  <a:schemeClr val="dk1"/>
                </a:solidFill>
                <a:latin typeface="Calibri"/>
                <a:ea typeface="Calibri"/>
                <a:cs typeface="Calibri"/>
                <a:sym typeface="Calibri"/>
              </a:defRPr>
            </a:lvl6pPr>
            <a:lvl7pPr indent="0" lvl="6" marL="2743200" marR="0" rtl="0" algn="l">
              <a:spcBef>
                <a:spcPts val="180"/>
              </a:spcBef>
              <a:buClr>
                <a:schemeClr val="dk1"/>
              </a:buClr>
              <a:buFont typeface="Arial"/>
              <a:buNone/>
              <a:defRPr b="0" i="0" sz="900" u="none" cap="none" strike="noStrike">
                <a:solidFill>
                  <a:schemeClr val="dk1"/>
                </a:solidFill>
                <a:latin typeface="Calibri"/>
                <a:ea typeface="Calibri"/>
                <a:cs typeface="Calibri"/>
                <a:sym typeface="Calibri"/>
              </a:defRPr>
            </a:lvl7pPr>
            <a:lvl8pPr indent="0" lvl="7" marL="3200400" marR="0" rtl="0" algn="l">
              <a:spcBef>
                <a:spcPts val="180"/>
              </a:spcBef>
              <a:buClr>
                <a:schemeClr val="dk1"/>
              </a:buClr>
              <a:buFont typeface="Arial"/>
              <a:buNone/>
              <a:defRPr b="0" i="0" sz="900" u="none" cap="none" strike="noStrike">
                <a:solidFill>
                  <a:schemeClr val="dk1"/>
                </a:solidFill>
                <a:latin typeface="Calibri"/>
                <a:ea typeface="Calibri"/>
                <a:cs typeface="Calibri"/>
                <a:sym typeface="Calibri"/>
              </a:defRPr>
            </a:lvl8pPr>
            <a:lvl9pPr indent="0" lvl="8" marL="3657600" marR="0" rtl="0" algn="l">
              <a:spcBef>
                <a:spcPts val="180"/>
              </a:spcBef>
              <a:buClr>
                <a:schemeClr val="dk1"/>
              </a:buClr>
              <a:buFont typeface="Arial"/>
              <a:buNone/>
              <a:defRPr b="0" i="0" sz="900" u="none" cap="none" strike="noStrike">
                <a:solidFill>
                  <a:schemeClr val="dk1"/>
                </a:solidFill>
                <a:latin typeface="Calibri"/>
                <a:ea typeface="Calibri"/>
                <a:cs typeface="Calibri"/>
                <a:sym typeface="Calibri"/>
              </a:defRPr>
            </a:lvl9pPr>
          </a:lstStyle>
          <a:p/>
        </p:txBody>
      </p:sp>
      <p:sp>
        <p:nvSpPr>
          <p:cNvPr id="62" name="Shape 62"/>
          <p:cNvSpPr txBox="1"/>
          <p:nvPr>
            <p:ph idx="10" type="dt"/>
          </p:nvPr>
        </p:nvSpPr>
        <p:spPr>
          <a:xfrm>
            <a:off x="457200" y="4767262"/>
            <a:ext cx="2133599" cy="273843"/>
          </a:xfrm>
          <a:prstGeom prst="rect">
            <a:avLst/>
          </a:prstGeom>
          <a:noFill/>
          <a:ln>
            <a:noFill/>
          </a:ln>
        </p:spPr>
        <p:txBody>
          <a:bodyPr anchorCtr="0" anchor="ctr" bIns="91425" lIns="91425" rIns="91425" tIns="91425"/>
          <a:lstStyle>
            <a:lvl1pPr indent="0" lvl="0" marL="0" marR="0" rtl="0" algn="l">
              <a:spcBef>
                <a:spcPts val="0"/>
              </a:spcBef>
              <a:buNone/>
              <a:defRPr sz="1200">
                <a:solidFill>
                  <a:srgbClr val="888888"/>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63" name="Shape 63"/>
          <p:cNvSpPr txBox="1"/>
          <p:nvPr>
            <p:ph idx="11" type="ftr"/>
          </p:nvPr>
        </p:nvSpPr>
        <p:spPr>
          <a:xfrm>
            <a:off x="3124200" y="4767262"/>
            <a:ext cx="2895600" cy="273843"/>
          </a:xfrm>
          <a:prstGeom prst="rect">
            <a:avLst/>
          </a:prstGeom>
          <a:noFill/>
          <a:ln>
            <a:noFill/>
          </a:ln>
        </p:spPr>
        <p:txBody>
          <a:bodyPr anchorCtr="0" anchor="ctr" bIns="91425" lIns="91425" rIns="91425" tIns="91425"/>
          <a:lstStyle>
            <a:lvl1pPr indent="0" lvl="0" marL="0" marR="0" rtl="0" algn="ctr">
              <a:spcBef>
                <a:spcPts val="0"/>
              </a:spcBef>
              <a:buNone/>
              <a:defRPr sz="1200">
                <a:solidFill>
                  <a:srgbClr val="888888"/>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64" name="Shape 64"/>
          <p:cNvSpPr txBox="1"/>
          <p:nvPr>
            <p:ph idx="12" type="sldNum"/>
          </p:nvPr>
        </p:nvSpPr>
        <p:spPr>
          <a:xfrm>
            <a:off x="6553200" y="4767262"/>
            <a:ext cx="2133599" cy="273843"/>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lang="nl-NL" sz="1200">
                <a:solidFill>
                  <a:srgbClr val="888888"/>
                </a:solidFill>
                <a:latin typeface="Calibri"/>
                <a:ea typeface="Calibri"/>
                <a:cs typeface="Calibri"/>
                <a:sym typeface="Calibri"/>
              </a:rPr>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picTx">
  <p:cSld name="Afbeelding met bijschrift">
    <p:spTree>
      <p:nvGrpSpPr>
        <p:cNvPr id="65" name="Shape 65"/>
        <p:cNvGrpSpPr/>
        <p:nvPr/>
      </p:nvGrpSpPr>
      <p:grpSpPr>
        <a:xfrm>
          <a:off x="0" y="0"/>
          <a:ext cx="0" cy="0"/>
          <a:chOff x="0" y="0"/>
          <a:chExt cx="0" cy="0"/>
        </a:xfrm>
      </p:grpSpPr>
      <p:sp>
        <p:nvSpPr>
          <p:cNvPr id="66" name="Shape 66"/>
          <p:cNvSpPr txBox="1"/>
          <p:nvPr>
            <p:ph type="title"/>
          </p:nvPr>
        </p:nvSpPr>
        <p:spPr>
          <a:xfrm>
            <a:off x="1792288" y="3600450"/>
            <a:ext cx="5486399" cy="425053"/>
          </a:xfrm>
          <a:prstGeom prst="rect">
            <a:avLst/>
          </a:prstGeom>
          <a:noFill/>
          <a:ln>
            <a:noFill/>
          </a:ln>
        </p:spPr>
        <p:txBody>
          <a:bodyPr anchorCtr="0" anchor="b" bIns="91425" lIns="91425" rIns="91425" tIns="91425"/>
          <a:lstStyle>
            <a:lvl1pPr indent="0" lvl="0" marL="0" marR="0" rtl="0" algn="l">
              <a:spcBef>
                <a:spcPts val="0"/>
              </a:spcBef>
              <a:buClr>
                <a:schemeClr val="dk1"/>
              </a:buClr>
              <a:buFont typeface="Calibri"/>
              <a:buNone/>
              <a:defRPr b="1" i="0" sz="2000" u="none" cap="none" strike="noStrike">
                <a:solidFill>
                  <a:schemeClr val="dk1"/>
                </a:solidFill>
                <a:latin typeface="Calibri"/>
                <a:ea typeface="Calibri"/>
                <a:cs typeface="Calibri"/>
                <a:sym typeface="Calibri"/>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67" name="Shape 67"/>
          <p:cNvSpPr/>
          <p:nvPr>
            <p:ph idx="2" type="pic"/>
          </p:nvPr>
        </p:nvSpPr>
        <p:spPr>
          <a:xfrm>
            <a:off x="1792288" y="459581"/>
            <a:ext cx="5486399" cy="3086099"/>
          </a:xfrm>
          <a:prstGeom prst="rect">
            <a:avLst/>
          </a:prstGeom>
          <a:noFill/>
          <a:ln>
            <a:noFill/>
          </a:ln>
        </p:spPr>
        <p:txBody>
          <a:bodyPr anchorCtr="0" anchor="t" bIns="91425" lIns="91425" rIns="91425" tIns="91425"/>
          <a:lstStyle>
            <a:lvl1pPr indent="0" lvl="0" marL="0" marR="0" rtl="0" algn="l">
              <a:spcBef>
                <a:spcPts val="640"/>
              </a:spcBef>
              <a:buClr>
                <a:schemeClr val="dk1"/>
              </a:buClr>
              <a:buFont typeface="Arial"/>
              <a:buNone/>
              <a:defRPr b="0" i="0" sz="3200" u="none" cap="none" strike="noStrike">
                <a:solidFill>
                  <a:schemeClr val="dk1"/>
                </a:solidFill>
                <a:latin typeface="Calibri"/>
                <a:ea typeface="Calibri"/>
                <a:cs typeface="Calibri"/>
                <a:sym typeface="Calibri"/>
              </a:defRPr>
            </a:lvl1pPr>
            <a:lvl2pPr indent="0" lvl="1" marL="457200" marR="0" rtl="0" algn="l">
              <a:spcBef>
                <a:spcPts val="560"/>
              </a:spcBef>
              <a:buClr>
                <a:schemeClr val="dk1"/>
              </a:buClr>
              <a:buFont typeface="Arial"/>
              <a:buNone/>
              <a:defRPr b="0" i="0" sz="2800" u="none" cap="none" strike="noStrike">
                <a:solidFill>
                  <a:schemeClr val="dk1"/>
                </a:solidFill>
                <a:latin typeface="Calibri"/>
                <a:ea typeface="Calibri"/>
                <a:cs typeface="Calibri"/>
                <a:sym typeface="Calibri"/>
              </a:defRPr>
            </a:lvl2pPr>
            <a:lvl3pPr indent="0" lvl="2" marL="914400" marR="0" rtl="0" algn="l">
              <a:spcBef>
                <a:spcPts val="480"/>
              </a:spcBef>
              <a:buClr>
                <a:schemeClr val="dk1"/>
              </a:buClr>
              <a:buFont typeface="Arial"/>
              <a:buNone/>
              <a:defRPr b="0" i="0" sz="2400" u="none" cap="none" strike="noStrike">
                <a:solidFill>
                  <a:schemeClr val="dk1"/>
                </a:solidFill>
                <a:latin typeface="Calibri"/>
                <a:ea typeface="Calibri"/>
                <a:cs typeface="Calibri"/>
                <a:sym typeface="Calibri"/>
              </a:defRPr>
            </a:lvl3pPr>
            <a:lvl4pPr indent="0" lvl="3" marL="1371600" marR="0" rtl="0" algn="l">
              <a:spcBef>
                <a:spcPts val="400"/>
              </a:spcBef>
              <a:buClr>
                <a:schemeClr val="dk1"/>
              </a:buClr>
              <a:buFont typeface="Arial"/>
              <a:buNone/>
              <a:defRPr b="0" i="0" sz="2000" u="none" cap="none" strike="noStrike">
                <a:solidFill>
                  <a:schemeClr val="dk1"/>
                </a:solidFill>
                <a:latin typeface="Calibri"/>
                <a:ea typeface="Calibri"/>
                <a:cs typeface="Calibri"/>
                <a:sym typeface="Calibri"/>
              </a:defRPr>
            </a:lvl4pPr>
            <a:lvl5pPr indent="0" lvl="4" marL="1828800" marR="0" rtl="0" algn="l">
              <a:spcBef>
                <a:spcPts val="400"/>
              </a:spcBef>
              <a:buClr>
                <a:schemeClr val="dk1"/>
              </a:buClr>
              <a:buFont typeface="Arial"/>
              <a:buNone/>
              <a:defRPr b="0" i="0" sz="2000" u="none" cap="none" strike="noStrike">
                <a:solidFill>
                  <a:schemeClr val="dk1"/>
                </a:solidFill>
                <a:latin typeface="Calibri"/>
                <a:ea typeface="Calibri"/>
                <a:cs typeface="Calibri"/>
                <a:sym typeface="Calibri"/>
              </a:defRPr>
            </a:lvl5pPr>
            <a:lvl6pPr indent="0" lvl="5" marL="2286000" marR="0" rtl="0" algn="l">
              <a:spcBef>
                <a:spcPts val="400"/>
              </a:spcBef>
              <a:buClr>
                <a:schemeClr val="dk1"/>
              </a:buClr>
              <a:buFont typeface="Arial"/>
              <a:buNone/>
              <a:defRPr b="0" i="0" sz="2000" u="none" cap="none" strike="noStrike">
                <a:solidFill>
                  <a:schemeClr val="dk1"/>
                </a:solidFill>
                <a:latin typeface="Calibri"/>
                <a:ea typeface="Calibri"/>
                <a:cs typeface="Calibri"/>
                <a:sym typeface="Calibri"/>
              </a:defRPr>
            </a:lvl6pPr>
            <a:lvl7pPr indent="0" lvl="6" marL="2743200" marR="0" rtl="0" algn="l">
              <a:spcBef>
                <a:spcPts val="400"/>
              </a:spcBef>
              <a:buClr>
                <a:schemeClr val="dk1"/>
              </a:buClr>
              <a:buFont typeface="Arial"/>
              <a:buNone/>
              <a:defRPr b="0" i="0" sz="2000" u="none" cap="none" strike="noStrike">
                <a:solidFill>
                  <a:schemeClr val="dk1"/>
                </a:solidFill>
                <a:latin typeface="Calibri"/>
                <a:ea typeface="Calibri"/>
                <a:cs typeface="Calibri"/>
                <a:sym typeface="Calibri"/>
              </a:defRPr>
            </a:lvl7pPr>
            <a:lvl8pPr indent="0" lvl="7" marL="3200400" marR="0" rtl="0" algn="l">
              <a:spcBef>
                <a:spcPts val="400"/>
              </a:spcBef>
              <a:buClr>
                <a:schemeClr val="dk1"/>
              </a:buClr>
              <a:buFont typeface="Arial"/>
              <a:buNone/>
              <a:defRPr b="0" i="0" sz="2000" u="none" cap="none" strike="noStrike">
                <a:solidFill>
                  <a:schemeClr val="dk1"/>
                </a:solidFill>
                <a:latin typeface="Calibri"/>
                <a:ea typeface="Calibri"/>
                <a:cs typeface="Calibri"/>
                <a:sym typeface="Calibri"/>
              </a:defRPr>
            </a:lvl8pPr>
            <a:lvl9pPr indent="0" lvl="8" marL="3657600" marR="0" rtl="0" algn="l">
              <a:spcBef>
                <a:spcPts val="400"/>
              </a:spcBef>
              <a:buClr>
                <a:schemeClr val="dk1"/>
              </a:buClr>
              <a:buFont typeface="Arial"/>
              <a:buNone/>
              <a:defRPr b="0" i="0" sz="2000" u="none" cap="none" strike="noStrike">
                <a:solidFill>
                  <a:schemeClr val="dk1"/>
                </a:solidFill>
                <a:latin typeface="Calibri"/>
                <a:ea typeface="Calibri"/>
                <a:cs typeface="Calibri"/>
                <a:sym typeface="Calibri"/>
              </a:defRPr>
            </a:lvl9pPr>
          </a:lstStyle>
          <a:p/>
        </p:txBody>
      </p:sp>
      <p:sp>
        <p:nvSpPr>
          <p:cNvPr id="68" name="Shape 68"/>
          <p:cNvSpPr txBox="1"/>
          <p:nvPr>
            <p:ph idx="1" type="body"/>
          </p:nvPr>
        </p:nvSpPr>
        <p:spPr>
          <a:xfrm>
            <a:off x="1792288" y="4025503"/>
            <a:ext cx="5486399" cy="603647"/>
          </a:xfrm>
          <a:prstGeom prst="rect">
            <a:avLst/>
          </a:prstGeom>
          <a:noFill/>
          <a:ln>
            <a:noFill/>
          </a:ln>
        </p:spPr>
        <p:txBody>
          <a:bodyPr anchorCtr="0" anchor="t" bIns="91425" lIns="91425" rIns="91425" tIns="91425"/>
          <a:lstStyle>
            <a:lvl1pPr indent="0" lvl="0" marL="0" marR="0" rtl="0" algn="l">
              <a:spcBef>
                <a:spcPts val="280"/>
              </a:spcBef>
              <a:buClr>
                <a:schemeClr val="dk1"/>
              </a:buClr>
              <a:buFont typeface="Arial"/>
              <a:buNone/>
              <a:defRPr b="0" i="0" sz="1400" u="none" cap="none" strike="noStrike">
                <a:solidFill>
                  <a:schemeClr val="dk1"/>
                </a:solidFill>
                <a:latin typeface="Calibri"/>
                <a:ea typeface="Calibri"/>
                <a:cs typeface="Calibri"/>
                <a:sym typeface="Calibri"/>
              </a:defRPr>
            </a:lvl1pPr>
            <a:lvl2pPr indent="0" lvl="1" marL="457200" marR="0" rtl="0" algn="l">
              <a:spcBef>
                <a:spcPts val="240"/>
              </a:spcBef>
              <a:buClr>
                <a:schemeClr val="dk1"/>
              </a:buClr>
              <a:buFont typeface="Arial"/>
              <a:buNone/>
              <a:defRPr b="0" i="0" sz="1200" u="none" cap="none" strike="noStrike">
                <a:solidFill>
                  <a:schemeClr val="dk1"/>
                </a:solidFill>
                <a:latin typeface="Calibri"/>
                <a:ea typeface="Calibri"/>
                <a:cs typeface="Calibri"/>
                <a:sym typeface="Calibri"/>
              </a:defRPr>
            </a:lvl2pPr>
            <a:lvl3pPr indent="0" lvl="2" marL="914400" marR="0" rtl="0" algn="l">
              <a:spcBef>
                <a:spcPts val="200"/>
              </a:spcBef>
              <a:buClr>
                <a:schemeClr val="dk1"/>
              </a:buClr>
              <a:buFont typeface="Arial"/>
              <a:buNone/>
              <a:defRPr b="0" i="0" sz="1000" u="none" cap="none" strike="noStrike">
                <a:solidFill>
                  <a:schemeClr val="dk1"/>
                </a:solidFill>
                <a:latin typeface="Calibri"/>
                <a:ea typeface="Calibri"/>
                <a:cs typeface="Calibri"/>
                <a:sym typeface="Calibri"/>
              </a:defRPr>
            </a:lvl3pPr>
            <a:lvl4pPr indent="0" lvl="3" marL="1371600" marR="0" rtl="0" algn="l">
              <a:spcBef>
                <a:spcPts val="180"/>
              </a:spcBef>
              <a:buClr>
                <a:schemeClr val="dk1"/>
              </a:buClr>
              <a:buFont typeface="Arial"/>
              <a:buNone/>
              <a:defRPr b="0" i="0" sz="900" u="none" cap="none" strike="noStrike">
                <a:solidFill>
                  <a:schemeClr val="dk1"/>
                </a:solidFill>
                <a:latin typeface="Calibri"/>
                <a:ea typeface="Calibri"/>
                <a:cs typeface="Calibri"/>
                <a:sym typeface="Calibri"/>
              </a:defRPr>
            </a:lvl4pPr>
            <a:lvl5pPr indent="0" lvl="4" marL="1828800" marR="0" rtl="0" algn="l">
              <a:spcBef>
                <a:spcPts val="180"/>
              </a:spcBef>
              <a:buClr>
                <a:schemeClr val="dk1"/>
              </a:buClr>
              <a:buFont typeface="Arial"/>
              <a:buNone/>
              <a:defRPr b="0" i="0" sz="900" u="none" cap="none" strike="noStrike">
                <a:solidFill>
                  <a:schemeClr val="dk1"/>
                </a:solidFill>
                <a:latin typeface="Calibri"/>
                <a:ea typeface="Calibri"/>
                <a:cs typeface="Calibri"/>
                <a:sym typeface="Calibri"/>
              </a:defRPr>
            </a:lvl5pPr>
            <a:lvl6pPr indent="0" lvl="5" marL="2286000" marR="0" rtl="0" algn="l">
              <a:spcBef>
                <a:spcPts val="180"/>
              </a:spcBef>
              <a:buClr>
                <a:schemeClr val="dk1"/>
              </a:buClr>
              <a:buFont typeface="Arial"/>
              <a:buNone/>
              <a:defRPr b="0" i="0" sz="900" u="none" cap="none" strike="noStrike">
                <a:solidFill>
                  <a:schemeClr val="dk1"/>
                </a:solidFill>
                <a:latin typeface="Calibri"/>
                <a:ea typeface="Calibri"/>
                <a:cs typeface="Calibri"/>
                <a:sym typeface="Calibri"/>
              </a:defRPr>
            </a:lvl6pPr>
            <a:lvl7pPr indent="0" lvl="6" marL="2743200" marR="0" rtl="0" algn="l">
              <a:spcBef>
                <a:spcPts val="180"/>
              </a:spcBef>
              <a:buClr>
                <a:schemeClr val="dk1"/>
              </a:buClr>
              <a:buFont typeface="Arial"/>
              <a:buNone/>
              <a:defRPr b="0" i="0" sz="900" u="none" cap="none" strike="noStrike">
                <a:solidFill>
                  <a:schemeClr val="dk1"/>
                </a:solidFill>
                <a:latin typeface="Calibri"/>
                <a:ea typeface="Calibri"/>
                <a:cs typeface="Calibri"/>
                <a:sym typeface="Calibri"/>
              </a:defRPr>
            </a:lvl7pPr>
            <a:lvl8pPr indent="0" lvl="7" marL="3200400" marR="0" rtl="0" algn="l">
              <a:spcBef>
                <a:spcPts val="180"/>
              </a:spcBef>
              <a:buClr>
                <a:schemeClr val="dk1"/>
              </a:buClr>
              <a:buFont typeface="Arial"/>
              <a:buNone/>
              <a:defRPr b="0" i="0" sz="900" u="none" cap="none" strike="noStrike">
                <a:solidFill>
                  <a:schemeClr val="dk1"/>
                </a:solidFill>
                <a:latin typeface="Calibri"/>
                <a:ea typeface="Calibri"/>
                <a:cs typeface="Calibri"/>
                <a:sym typeface="Calibri"/>
              </a:defRPr>
            </a:lvl8pPr>
            <a:lvl9pPr indent="0" lvl="8" marL="3657600" marR="0" rtl="0" algn="l">
              <a:spcBef>
                <a:spcPts val="180"/>
              </a:spcBef>
              <a:buClr>
                <a:schemeClr val="dk1"/>
              </a:buClr>
              <a:buFont typeface="Arial"/>
              <a:buNone/>
              <a:defRPr b="0" i="0" sz="900" u="none" cap="none" strike="noStrike">
                <a:solidFill>
                  <a:schemeClr val="dk1"/>
                </a:solidFill>
                <a:latin typeface="Calibri"/>
                <a:ea typeface="Calibri"/>
                <a:cs typeface="Calibri"/>
                <a:sym typeface="Calibri"/>
              </a:defRPr>
            </a:lvl9pPr>
          </a:lstStyle>
          <a:p/>
        </p:txBody>
      </p:sp>
      <p:sp>
        <p:nvSpPr>
          <p:cNvPr id="69" name="Shape 69"/>
          <p:cNvSpPr txBox="1"/>
          <p:nvPr>
            <p:ph idx="10" type="dt"/>
          </p:nvPr>
        </p:nvSpPr>
        <p:spPr>
          <a:xfrm>
            <a:off x="457200" y="4767262"/>
            <a:ext cx="2133599" cy="273843"/>
          </a:xfrm>
          <a:prstGeom prst="rect">
            <a:avLst/>
          </a:prstGeom>
          <a:noFill/>
          <a:ln>
            <a:noFill/>
          </a:ln>
        </p:spPr>
        <p:txBody>
          <a:bodyPr anchorCtr="0" anchor="ctr" bIns="91425" lIns="91425" rIns="91425" tIns="91425"/>
          <a:lstStyle>
            <a:lvl1pPr indent="0" lvl="0" marL="0" marR="0" rtl="0" algn="l">
              <a:spcBef>
                <a:spcPts val="0"/>
              </a:spcBef>
              <a:buNone/>
              <a:defRPr sz="1200">
                <a:solidFill>
                  <a:srgbClr val="888888"/>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70" name="Shape 70"/>
          <p:cNvSpPr txBox="1"/>
          <p:nvPr>
            <p:ph idx="11" type="ftr"/>
          </p:nvPr>
        </p:nvSpPr>
        <p:spPr>
          <a:xfrm>
            <a:off x="3124200" y="4767262"/>
            <a:ext cx="2895600" cy="273843"/>
          </a:xfrm>
          <a:prstGeom prst="rect">
            <a:avLst/>
          </a:prstGeom>
          <a:noFill/>
          <a:ln>
            <a:noFill/>
          </a:ln>
        </p:spPr>
        <p:txBody>
          <a:bodyPr anchorCtr="0" anchor="ctr" bIns="91425" lIns="91425" rIns="91425" tIns="91425"/>
          <a:lstStyle>
            <a:lvl1pPr indent="0" lvl="0" marL="0" marR="0" rtl="0" algn="ctr">
              <a:spcBef>
                <a:spcPts val="0"/>
              </a:spcBef>
              <a:buNone/>
              <a:defRPr sz="1200">
                <a:solidFill>
                  <a:srgbClr val="888888"/>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71" name="Shape 71"/>
          <p:cNvSpPr txBox="1"/>
          <p:nvPr>
            <p:ph idx="12" type="sldNum"/>
          </p:nvPr>
        </p:nvSpPr>
        <p:spPr>
          <a:xfrm>
            <a:off x="6553200" y="4767262"/>
            <a:ext cx="2133599" cy="273843"/>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lang="nl-NL" sz="1200">
                <a:solidFill>
                  <a:srgbClr val="888888"/>
                </a:solidFill>
                <a:latin typeface="Calibri"/>
                <a:ea typeface="Calibri"/>
                <a:cs typeface="Calibri"/>
                <a:sym typeface="Calibri"/>
              </a:rPr>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5.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theme" Target="../theme/theme6.xml"/><Relationship Id="rId10" Type="http://schemas.openxmlformats.org/officeDocument/2006/relationships/slideLayout" Target="../slideLayouts/slideLayout21.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slideLayout" Target="../slideLayouts/slideLayout23.xml"/><Relationship Id="rId3" Type="http://schemas.openxmlformats.org/officeDocument/2006/relationships/slideLayout" Target="../slideLayouts/slideLayout24.xml"/><Relationship Id="rId4" Type="http://schemas.openxmlformats.org/officeDocument/2006/relationships/slideLayout" Target="../slideLayouts/slideLayout25.xml"/><Relationship Id="rId11" Type="http://schemas.openxmlformats.org/officeDocument/2006/relationships/slideLayout" Target="../slideLayouts/slideLayout32.xml"/><Relationship Id="rId10" Type="http://schemas.openxmlformats.org/officeDocument/2006/relationships/slideLayout" Target="../slideLayouts/slideLayout31.xml"/><Relationship Id="rId12" Type="http://schemas.openxmlformats.org/officeDocument/2006/relationships/theme" Target="../theme/theme4.xml"/><Relationship Id="rId9" Type="http://schemas.openxmlformats.org/officeDocument/2006/relationships/slideLayout" Target="../slideLayouts/slideLayout30.xml"/><Relationship Id="rId5" Type="http://schemas.openxmlformats.org/officeDocument/2006/relationships/slideLayout" Target="../slideLayouts/slideLayout26.xml"/><Relationship Id="rId6" Type="http://schemas.openxmlformats.org/officeDocument/2006/relationships/slideLayout" Target="../slideLayouts/slideLayout27.xml"/><Relationship Id="rId7" Type="http://schemas.openxmlformats.org/officeDocument/2006/relationships/slideLayout" Target="../slideLayouts/slideLayout28.xml"/><Relationship Id="rId8" Type="http://schemas.openxmlformats.org/officeDocument/2006/relationships/slideLayout" Target="../slideLayouts/slideLayout29.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slideLayout" Target="../slideLayouts/slideLayout34.xml"/><Relationship Id="rId3" Type="http://schemas.openxmlformats.org/officeDocument/2006/relationships/slideLayout" Target="../slideLayouts/slideLayout35.xml"/><Relationship Id="rId4" Type="http://schemas.openxmlformats.org/officeDocument/2006/relationships/slideLayout" Target="../slideLayouts/slideLayout36.xml"/><Relationship Id="rId11" Type="http://schemas.openxmlformats.org/officeDocument/2006/relationships/slideLayout" Target="../slideLayouts/slideLayout43.xml"/><Relationship Id="rId10" Type="http://schemas.openxmlformats.org/officeDocument/2006/relationships/slideLayout" Target="../slideLayouts/slideLayout42.xml"/><Relationship Id="rId12" Type="http://schemas.openxmlformats.org/officeDocument/2006/relationships/theme" Target="../theme/theme2.xml"/><Relationship Id="rId9" Type="http://schemas.openxmlformats.org/officeDocument/2006/relationships/slideLayout" Target="../slideLayouts/slideLayout41.xml"/><Relationship Id="rId5" Type="http://schemas.openxmlformats.org/officeDocument/2006/relationships/slideLayout" Target="../slideLayouts/slideLayout37.xml"/><Relationship Id="rId6" Type="http://schemas.openxmlformats.org/officeDocument/2006/relationships/slideLayout" Target="../slideLayouts/slideLayout38.xml"/><Relationship Id="rId7" Type="http://schemas.openxmlformats.org/officeDocument/2006/relationships/slideLayout" Target="../slideLayouts/slideLayout39.xml"/><Relationship Id="rId8" Type="http://schemas.openxmlformats.org/officeDocument/2006/relationships/slideLayout" Target="../slideLayouts/slideLayout40.xml"/></Relationships>
</file>

<file path=ppt/slideMasters/_rels/slideMaster5.xml.rels><?xml version="1.0" encoding="UTF-8" standalone="yes"?><Relationships xmlns="http://schemas.openxmlformats.org/package/2006/relationships"><Relationship Id="rId11" Type="http://schemas.openxmlformats.org/officeDocument/2006/relationships/slideLayout" Target="../slideLayouts/slideLayout54.xml"/><Relationship Id="rId10" Type="http://schemas.openxmlformats.org/officeDocument/2006/relationships/slideLayout" Target="../slideLayouts/slideLayout53.xml"/><Relationship Id="rId13" Type="http://schemas.openxmlformats.org/officeDocument/2006/relationships/slideLayout" Target="../slideLayouts/slideLayout56.xml"/><Relationship Id="rId12" Type="http://schemas.openxmlformats.org/officeDocument/2006/relationships/slideLayout" Target="../slideLayouts/slideLayout55.xml"/><Relationship Id="rId1" Type="http://schemas.openxmlformats.org/officeDocument/2006/relationships/slideLayout" Target="../slideLayouts/slideLayout44.xml"/><Relationship Id="rId2" Type="http://schemas.openxmlformats.org/officeDocument/2006/relationships/slideLayout" Target="../slideLayouts/slideLayout45.xml"/><Relationship Id="rId3" Type="http://schemas.openxmlformats.org/officeDocument/2006/relationships/slideLayout" Target="../slideLayouts/slideLayout46.xml"/><Relationship Id="rId4" Type="http://schemas.openxmlformats.org/officeDocument/2006/relationships/slideLayout" Target="../slideLayouts/slideLayout47.xml"/><Relationship Id="rId9" Type="http://schemas.openxmlformats.org/officeDocument/2006/relationships/slideLayout" Target="../slideLayouts/slideLayout52.xml"/><Relationship Id="rId15" Type="http://schemas.openxmlformats.org/officeDocument/2006/relationships/slideLayout" Target="../slideLayouts/slideLayout58.xml"/><Relationship Id="rId14" Type="http://schemas.openxmlformats.org/officeDocument/2006/relationships/slideLayout" Target="../slideLayouts/slideLayout57.xml"/><Relationship Id="rId17" Type="http://schemas.openxmlformats.org/officeDocument/2006/relationships/theme" Target="../theme/theme1.xml"/><Relationship Id="rId16" Type="http://schemas.openxmlformats.org/officeDocument/2006/relationships/slideLayout" Target="../slideLayouts/slideLayout59.xml"/><Relationship Id="rId5" Type="http://schemas.openxmlformats.org/officeDocument/2006/relationships/slideLayout" Target="../slideLayouts/slideLayout48.xml"/><Relationship Id="rId6" Type="http://schemas.openxmlformats.org/officeDocument/2006/relationships/slideLayout" Target="../slideLayouts/slideLayout49.xml"/><Relationship Id="rId7" Type="http://schemas.openxmlformats.org/officeDocument/2006/relationships/slideLayout" Target="../slideLayouts/slideLayout50.xml"/><Relationship Id="rId8" Type="http://schemas.openxmlformats.org/officeDocument/2006/relationships/slideLayout" Target="../slideLayouts/slideLayout5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9" name="Shape 9"/>
        <p:cNvGrpSpPr/>
        <p:nvPr/>
      </p:nvGrpSpPr>
      <p:grpSpPr>
        <a:xfrm>
          <a:off x="0" y="0"/>
          <a:ext cx="0" cy="0"/>
          <a:chOff x="0" y="0"/>
          <a:chExt cx="0" cy="0"/>
        </a:xfrm>
      </p:grpSpPr>
      <p:sp>
        <p:nvSpPr>
          <p:cNvPr id="10" name="Shape 10"/>
          <p:cNvSpPr txBox="1"/>
          <p:nvPr>
            <p:ph type="title"/>
          </p:nvPr>
        </p:nvSpPr>
        <p:spPr>
          <a:xfrm>
            <a:off x="457200" y="205979"/>
            <a:ext cx="8229600" cy="857250"/>
          </a:xfrm>
          <a:prstGeom prst="rect">
            <a:avLst/>
          </a:prstGeom>
          <a:noFill/>
          <a:ln>
            <a:noFill/>
          </a:ln>
        </p:spPr>
        <p:txBody>
          <a:bodyPr anchorCtr="0" anchor="ctr" bIns="91425" lIns="91425" rIns="91425" tIns="91425"/>
          <a:lstStyle>
            <a:lvl1pPr indent="0" lvl="0" marL="0" marR="0" rtl="0" algn="ctr">
              <a:spcBef>
                <a:spcPts val="0"/>
              </a:spcBef>
              <a:buClr>
                <a:schemeClr val="dk1"/>
              </a:buClr>
              <a:buFont typeface="Calibri"/>
              <a:buNone/>
              <a:defRPr b="0" i="0" sz="4400" u="none" cap="none" strike="noStrike">
                <a:solidFill>
                  <a:schemeClr val="dk1"/>
                </a:solidFill>
                <a:latin typeface="Calibri"/>
                <a:ea typeface="Calibri"/>
                <a:cs typeface="Calibri"/>
                <a:sym typeface="Calibri"/>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11" name="Shape 11"/>
          <p:cNvSpPr txBox="1"/>
          <p:nvPr>
            <p:ph idx="1" type="body"/>
          </p:nvPr>
        </p:nvSpPr>
        <p:spPr>
          <a:xfrm>
            <a:off x="457200" y="1200150"/>
            <a:ext cx="8229600" cy="3394472"/>
          </a:xfrm>
          <a:prstGeom prst="rect">
            <a:avLst/>
          </a:prstGeom>
          <a:noFill/>
          <a:ln>
            <a:noFill/>
          </a:ln>
        </p:spPr>
        <p:txBody>
          <a:bodyPr anchorCtr="0" anchor="t" bIns="91425" lIns="91425" rIns="91425" tIns="91425"/>
          <a:lstStyle>
            <a:lvl1pPr indent="-139700" lvl="0" marL="342900" marR="0" rtl="0" algn="l">
              <a:spcBef>
                <a:spcPts val="640"/>
              </a:spcBef>
              <a:buClr>
                <a:schemeClr val="dk1"/>
              </a:buClr>
              <a:buSzPct val="100000"/>
              <a:buFont typeface="Arial"/>
              <a:buChar char="•"/>
              <a:defRPr b="0" i="0" sz="3200" u="none" cap="none" strike="noStrike">
                <a:solidFill>
                  <a:schemeClr val="dk1"/>
                </a:solidFill>
                <a:latin typeface="Calibri"/>
                <a:ea typeface="Calibri"/>
                <a:cs typeface="Calibri"/>
                <a:sym typeface="Calibri"/>
              </a:defRPr>
            </a:lvl1pPr>
            <a:lvl2pPr indent="-107950" lvl="1" marL="742950" marR="0" rtl="0" algn="l">
              <a:spcBef>
                <a:spcPts val="560"/>
              </a:spcBef>
              <a:buClr>
                <a:schemeClr val="dk1"/>
              </a:buClr>
              <a:buSzPct val="100000"/>
              <a:buFont typeface="Arial"/>
              <a:buChar char="–"/>
              <a:defRPr b="0" i="0" sz="2800" u="none" cap="none" strike="noStrike">
                <a:solidFill>
                  <a:schemeClr val="dk1"/>
                </a:solidFill>
                <a:latin typeface="Calibri"/>
                <a:ea typeface="Calibri"/>
                <a:cs typeface="Calibri"/>
                <a:sym typeface="Calibri"/>
              </a:defRPr>
            </a:lvl2pPr>
            <a:lvl3pPr indent="-76200" lvl="2" marL="1143000" marR="0" rtl="0" algn="l">
              <a:spcBef>
                <a:spcPts val="480"/>
              </a:spcBef>
              <a:buClr>
                <a:schemeClr val="dk1"/>
              </a:buClr>
              <a:buSzPct val="100000"/>
              <a:buFont typeface="Arial"/>
              <a:buChar char="•"/>
              <a:defRPr b="0" i="0" sz="2400" u="none" cap="none" strike="noStrike">
                <a:solidFill>
                  <a:schemeClr val="dk1"/>
                </a:solidFill>
                <a:latin typeface="Calibri"/>
                <a:ea typeface="Calibri"/>
                <a:cs typeface="Calibri"/>
                <a:sym typeface="Calibri"/>
              </a:defRPr>
            </a:lvl3pPr>
            <a:lvl4pPr indent="-101600" lvl="3" marL="16002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4pPr>
            <a:lvl5pPr indent="-101600" lvl="4" marL="20574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Shape 12"/>
          <p:cNvSpPr txBox="1"/>
          <p:nvPr>
            <p:ph idx="10" type="dt"/>
          </p:nvPr>
        </p:nvSpPr>
        <p:spPr>
          <a:xfrm>
            <a:off x="457200" y="4767262"/>
            <a:ext cx="2133599" cy="273843"/>
          </a:xfrm>
          <a:prstGeom prst="rect">
            <a:avLst/>
          </a:prstGeom>
          <a:noFill/>
          <a:ln>
            <a:noFill/>
          </a:ln>
        </p:spPr>
        <p:txBody>
          <a:bodyPr anchorCtr="0" anchor="ctr" bIns="91425" lIns="91425" rIns="91425" tIns="91425"/>
          <a:lstStyle>
            <a:lvl1pPr indent="0" lvl="0" marL="0" marR="0" rtl="0" algn="l">
              <a:spcBef>
                <a:spcPts val="0"/>
              </a:spcBef>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13" name="Shape 13"/>
          <p:cNvSpPr txBox="1"/>
          <p:nvPr>
            <p:ph idx="11" type="ftr"/>
          </p:nvPr>
        </p:nvSpPr>
        <p:spPr>
          <a:xfrm>
            <a:off x="3124200" y="4767262"/>
            <a:ext cx="2895600" cy="273843"/>
          </a:xfrm>
          <a:prstGeom prst="rect">
            <a:avLst/>
          </a:prstGeom>
          <a:noFill/>
          <a:ln>
            <a:noFill/>
          </a:ln>
        </p:spPr>
        <p:txBody>
          <a:bodyPr anchorCtr="0" anchor="ctr" bIns="91425" lIns="91425" rIns="91425" tIns="91425"/>
          <a:lstStyle>
            <a:lvl1pPr indent="0" lvl="0" marL="0" marR="0" rtl="0" algn="ctr">
              <a:spcBef>
                <a:spcPts val="0"/>
              </a:spcBef>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14" name="Shape 14"/>
          <p:cNvSpPr txBox="1"/>
          <p:nvPr>
            <p:ph idx="12" type="sldNum"/>
          </p:nvPr>
        </p:nvSpPr>
        <p:spPr>
          <a:xfrm>
            <a:off x="6553200" y="4767262"/>
            <a:ext cx="2133599" cy="273843"/>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b="0" i="0" lang="nl-NL" sz="1200" u="none" cap="none" strike="noStrike">
                <a:solidFill>
                  <a:srgbClr val="888888"/>
                </a:solidFill>
                <a:latin typeface="Calibri"/>
                <a:ea typeface="Calibri"/>
                <a:cs typeface="Calibri"/>
                <a:sym typeface="Calibri"/>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84" name="Shape 84"/>
        <p:cNvGrpSpPr/>
        <p:nvPr/>
      </p:nvGrpSpPr>
      <p:grpSpPr>
        <a:xfrm>
          <a:off x="0" y="0"/>
          <a:ext cx="0" cy="0"/>
          <a:chOff x="0" y="0"/>
          <a:chExt cx="0" cy="0"/>
        </a:xfrm>
      </p:grpSpPr>
      <p:sp>
        <p:nvSpPr>
          <p:cNvPr id="85" name="Shape 85"/>
          <p:cNvSpPr txBox="1"/>
          <p:nvPr>
            <p:ph type="title"/>
          </p:nvPr>
        </p:nvSpPr>
        <p:spPr>
          <a:xfrm>
            <a:off x="457200" y="205978"/>
            <a:ext cx="8229600" cy="857400"/>
          </a:xfrm>
          <a:prstGeom prst="rect">
            <a:avLst/>
          </a:prstGeom>
          <a:noFill/>
          <a:ln>
            <a:noFill/>
          </a:ln>
        </p:spPr>
        <p:txBody>
          <a:bodyPr anchorCtr="0" anchor="b" bIns="91425" lIns="91425" rIns="91425" tIns="91425"/>
          <a:lstStyle>
            <a:lvl1pPr lvl="0" rtl="0" algn="l">
              <a:spcBef>
                <a:spcPts val="0"/>
              </a:spcBef>
              <a:buClr>
                <a:schemeClr val="dk1"/>
              </a:buClr>
              <a:buSzPct val="100000"/>
              <a:buFont typeface="Arial"/>
              <a:buNone/>
              <a:defRPr b="1" i="0" sz="3600" u="none" cap="none" strike="noStrike">
                <a:solidFill>
                  <a:schemeClr val="dk1"/>
                </a:solidFill>
                <a:latin typeface="Arial"/>
                <a:ea typeface="Arial"/>
                <a:cs typeface="Arial"/>
                <a:sym typeface="Arial"/>
              </a:defRPr>
            </a:lvl1pPr>
            <a:lvl2pPr lvl="1" rtl="0" algn="l">
              <a:spcBef>
                <a:spcPts val="0"/>
              </a:spcBef>
              <a:buClr>
                <a:schemeClr val="dk1"/>
              </a:buClr>
              <a:buSzPct val="100000"/>
              <a:buFont typeface="Arial"/>
              <a:buNone/>
              <a:defRPr b="1" i="0" sz="3600" u="none" cap="none" strike="noStrike">
                <a:solidFill>
                  <a:schemeClr val="dk1"/>
                </a:solidFill>
                <a:latin typeface="Arial"/>
                <a:ea typeface="Arial"/>
                <a:cs typeface="Arial"/>
                <a:sym typeface="Arial"/>
              </a:defRPr>
            </a:lvl2pPr>
            <a:lvl3pPr lvl="2" rtl="0" algn="l">
              <a:spcBef>
                <a:spcPts val="0"/>
              </a:spcBef>
              <a:buClr>
                <a:schemeClr val="dk1"/>
              </a:buClr>
              <a:buSzPct val="100000"/>
              <a:buFont typeface="Arial"/>
              <a:buNone/>
              <a:defRPr b="1" i="0" sz="3600" u="none" cap="none" strike="noStrike">
                <a:solidFill>
                  <a:schemeClr val="dk1"/>
                </a:solidFill>
                <a:latin typeface="Arial"/>
                <a:ea typeface="Arial"/>
                <a:cs typeface="Arial"/>
                <a:sym typeface="Arial"/>
              </a:defRPr>
            </a:lvl3pPr>
            <a:lvl4pPr lvl="3" rtl="0" algn="l">
              <a:spcBef>
                <a:spcPts val="0"/>
              </a:spcBef>
              <a:buClr>
                <a:schemeClr val="dk1"/>
              </a:buClr>
              <a:buSzPct val="100000"/>
              <a:buFont typeface="Arial"/>
              <a:buNone/>
              <a:defRPr b="1" i="0" sz="3600" u="none" cap="none" strike="noStrike">
                <a:solidFill>
                  <a:schemeClr val="dk1"/>
                </a:solidFill>
                <a:latin typeface="Arial"/>
                <a:ea typeface="Arial"/>
                <a:cs typeface="Arial"/>
                <a:sym typeface="Arial"/>
              </a:defRPr>
            </a:lvl4pPr>
            <a:lvl5pPr lvl="4" rtl="0" algn="l">
              <a:spcBef>
                <a:spcPts val="0"/>
              </a:spcBef>
              <a:buClr>
                <a:schemeClr val="dk1"/>
              </a:buClr>
              <a:buSzPct val="100000"/>
              <a:buFont typeface="Arial"/>
              <a:buNone/>
              <a:defRPr b="1" i="0" sz="3600" u="none" cap="none" strike="noStrike">
                <a:solidFill>
                  <a:schemeClr val="dk1"/>
                </a:solidFill>
                <a:latin typeface="Arial"/>
                <a:ea typeface="Arial"/>
                <a:cs typeface="Arial"/>
                <a:sym typeface="Arial"/>
              </a:defRPr>
            </a:lvl5pPr>
            <a:lvl6pPr lvl="5" rtl="0" algn="l">
              <a:spcBef>
                <a:spcPts val="0"/>
              </a:spcBef>
              <a:buClr>
                <a:schemeClr val="dk1"/>
              </a:buClr>
              <a:buSzPct val="100000"/>
              <a:buFont typeface="Arial"/>
              <a:buNone/>
              <a:defRPr b="1" i="0" sz="3600" u="none" cap="none" strike="noStrike">
                <a:solidFill>
                  <a:schemeClr val="dk1"/>
                </a:solidFill>
                <a:latin typeface="Arial"/>
                <a:ea typeface="Arial"/>
                <a:cs typeface="Arial"/>
                <a:sym typeface="Arial"/>
              </a:defRPr>
            </a:lvl6pPr>
            <a:lvl7pPr lvl="6" rtl="0" algn="l">
              <a:spcBef>
                <a:spcPts val="0"/>
              </a:spcBef>
              <a:buClr>
                <a:schemeClr val="dk1"/>
              </a:buClr>
              <a:buSzPct val="100000"/>
              <a:buFont typeface="Arial"/>
              <a:buNone/>
              <a:defRPr b="1" i="0" sz="3600" u="none" cap="none" strike="noStrike">
                <a:solidFill>
                  <a:schemeClr val="dk1"/>
                </a:solidFill>
                <a:latin typeface="Arial"/>
                <a:ea typeface="Arial"/>
                <a:cs typeface="Arial"/>
                <a:sym typeface="Arial"/>
              </a:defRPr>
            </a:lvl7pPr>
            <a:lvl8pPr lvl="7" rtl="0" algn="l">
              <a:spcBef>
                <a:spcPts val="0"/>
              </a:spcBef>
              <a:buClr>
                <a:schemeClr val="dk1"/>
              </a:buClr>
              <a:buSzPct val="100000"/>
              <a:buFont typeface="Arial"/>
              <a:buNone/>
              <a:defRPr b="1" i="0" sz="3600" u="none" cap="none" strike="noStrike">
                <a:solidFill>
                  <a:schemeClr val="dk1"/>
                </a:solidFill>
                <a:latin typeface="Arial"/>
                <a:ea typeface="Arial"/>
                <a:cs typeface="Arial"/>
                <a:sym typeface="Arial"/>
              </a:defRPr>
            </a:lvl8pPr>
            <a:lvl9pPr lvl="8" rtl="0" algn="l">
              <a:spcBef>
                <a:spcPts val="0"/>
              </a:spcBef>
              <a:buClr>
                <a:schemeClr val="dk1"/>
              </a:buClr>
              <a:buSzPct val="100000"/>
              <a:buFont typeface="Arial"/>
              <a:buNone/>
              <a:defRPr b="1" i="0" sz="3600" u="none" cap="none" strike="noStrike">
                <a:solidFill>
                  <a:schemeClr val="dk1"/>
                </a:solidFill>
                <a:latin typeface="Arial"/>
                <a:ea typeface="Arial"/>
                <a:cs typeface="Arial"/>
                <a:sym typeface="Arial"/>
              </a:defRPr>
            </a:lvl9pPr>
          </a:lstStyle>
          <a:p/>
        </p:txBody>
      </p:sp>
      <p:sp>
        <p:nvSpPr>
          <p:cNvPr id="86" name="Shape 86"/>
          <p:cNvSpPr txBox="1"/>
          <p:nvPr>
            <p:ph idx="1" type="body"/>
          </p:nvPr>
        </p:nvSpPr>
        <p:spPr>
          <a:xfrm>
            <a:off x="457200" y="1200150"/>
            <a:ext cx="8229600" cy="3725700"/>
          </a:xfrm>
          <a:prstGeom prst="rect">
            <a:avLst/>
          </a:prstGeom>
          <a:noFill/>
          <a:ln>
            <a:noFill/>
          </a:ln>
        </p:spPr>
        <p:txBody>
          <a:bodyPr anchorCtr="0" anchor="t" bIns="91425" lIns="91425" rIns="91425" tIns="91425"/>
          <a:lstStyle>
            <a:lvl1pPr lvl="0" rtl="0" algn="l">
              <a:spcBef>
                <a:spcPts val="600"/>
              </a:spcBef>
              <a:buClr>
                <a:schemeClr val="dk1"/>
              </a:buClr>
              <a:buSzPct val="100000"/>
              <a:buFont typeface="Arial"/>
              <a:buChar char="●"/>
              <a:defRPr b="0" i="0" sz="3000" u="none" cap="none" strike="noStrike">
                <a:solidFill>
                  <a:schemeClr val="dk1"/>
                </a:solidFill>
                <a:latin typeface="Arial"/>
                <a:ea typeface="Arial"/>
                <a:cs typeface="Arial"/>
                <a:sym typeface="Arial"/>
              </a:defRPr>
            </a:lvl1pPr>
            <a:lvl2pPr lvl="1" rtl="0" algn="l">
              <a:spcBef>
                <a:spcPts val="480"/>
              </a:spcBef>
              <a:buClr>
                <a:schemeClr val="dk1"/>
              </a:buClr>
              <a:buSzPct val="100000"/>
              <a:buFont typeface="Courier New"/>
              <a:buChar char="o"/>
              <a:defRPr b="0" i="0" sz="2400" u="none" cap="none" strike="noStrike">
                <a:solidFill>
                  <a:schemeClr val="dk1"/>
                </a:solidFill>
                <a:latin typeface="Arial"/>
                <a:ea typeface="Arial"/>
                <a:cs typeface="Arial"/>
                <a:sym typeface="Arial"/>
              </a:defRPr>
            </a:lvl2pPr>
            <a:lvl3pPr lvl="2" rtl="0" algn="l">
              <a:spcBef>
                <a:spcPts val="480"/>
              </a:spcBef>
              <a:buClr>
                <a:schemeClr val="dk1"/>
              </a:buClr>
              <a:buSzPct val="100000"/>
              <a:buFont typeface="Wingdings"/>
              <a:buChar char="§"/>
              <a:defRPr b="0" i="0" sz="2400" u="none" cap="none" strike="noStrike">
                <a:solidFill>
                  <a:schemeClr val="dk1"/>
                </a:solidFill>
                <a:latin typeface="Arial"/>
                <a:ea typeface="Arial"/>
                <a:cs typeface="Arial"/>
                <a:sym typeface="Arial"/>
              </a:defRPr>
            </a:lvl3pPr>
            <a:lvl4pPr lvl="3" rtl="0" algn="l">
              <a:spcBef>
                <a:spcPts val="360"/>
              </a:spcBef>
              <a:buClr>
                <a:schemeClr val="dk1"/>
              </a:buClr>
              <a:buSzPct val="100000"/>
              <a:buFont typeface="Arial"/>
              <a:buChar char="●"/>
              <a:defRPr b="0" i="0" sz="1800" u="none" cap="none" strike="noStrike">
                <a:solidFill>
                  <a:schemeClr val="dk1"/>
                </a:solidFill>
                <a:latin typeface="Arial"/>
                <a:ea typeface="Arial"/>
                <a:cs typeface="Arial"/>
                <a:sym typeface="Arial"/>
              </a:defRPr>
            </a:lvl4pPr>
            <a:lvl5pPr lvl="4" rtl="0" algn="l">
              <a:spcBef>
                <a:spcPts val="360"/>
              </a:spcBef>
              <a:buClr>
                <a:schemeClr val="dk1"/>
              </a:buClr>
              <a:buSzPct val="100000"/>
              <a:buFont typeface="Courier New"/>
              <a:buChar char="o"/>
              <a:defRPr b="0" i="0" sz="1800" u="none" cap="none" strike="noStrike">
                <a:solidFill>
                  <a:schemeClr val="dk1"/>
                </a:solidFill>
                <a:latin typeface="Arial"/>
                <a:ea typeface="Arial"/>
                <a:cs typeface="Arial"/>
                <a:sym typeface="Arial"/>
              </a:defRPr>
            </a:lvl5pPr>
            <a:lvl6pPr lvl="5" rtl="0" algn="l">
              <a:spcBef>
                <a:spcPts val="360"/>
              </a:spcBef>
              <a:buClr>
                <a:schemeClr val="dk1"/>
              </a:buClr>
              <a:buSzPct val="100000"/>
              <a:buFont typeface="Wingdings"/>
              <a:buChar char="§"/>
              <a:defRPr b="0" i="0" sz="1800" u="none" cap="none" strike="noStrike">
                <a:solidFill>
                  <a:schemeClr val="dk1"/>
                </a:solidFill>
                <a:latin typeface="Arial"/>
                <a:ea typeface="Arial"/>
                <a:cs typeface="Arial"/>
                <a:sym typeface="Arial"/>
              </a:defRPr>
            </a:lvl6pPr>
            <a:lvl7pPr lvl="6" rtl="0" algn="l">
              <a:spcBef>
                <a:spcPts val="360"/>
              </a:spcBef>
              <a:buClr>
                <a:schemeClr val="dk1"/>
              </a:buClr>
              <a:buSzPct val="100000"/>
              <a:buFont typeface="Arial"/>
              <a:buChar char="●"/>
              <a:defRPr b="0" i="0" sz="1800" u="none" cap="none" strike="noStrike">
                <a:solidFill>
                  <a:schemeClr val="dk1"/>
                </a:solidFill>
                <a:latin typeface="Arial"/>
                <a:ea typeface="Arial"/>
                <a:cs typeface="Arial"/>
                <a:sym typeface="Arial"/>
              </a:defRPr>
            </a:lvl7pPr>
            <a:lvl8pPr lvl="7" rtl="0" algn="l">
              <a:spcBef>
                <a:spcPts val="360"/>
              </a:spcBef>
              <a:buClr>
                <a:schemeClr val="dk1"/>
              </a:buClr>
              <a:buSzPct val="100000"/>
              <a:buFont typeface="Courier New"/>
              <a:buChar char="o"/>
              <a:defRPr b="0" i="0" sz="1800" u="none" cap="none" strike="noStrike">
                <a:solidFill>
                  <a:schemeClr val="dk1"/>
                </a:solidFill>
                <a:latin typeface="Arial"/>
                <a:ea typeface="Arial"/>
                <a:cs typeface="Arial"/>
                <a:sym typeface="Arial"/>
              </a:defRPr>
            </a:lvl8pPr>
            <a:lvl9pPr lvl="8" rtl="0" algn="l">
              <a:spcBef>
                <a:spcPts val="360"/>
              </a:spcBef>
              <a:buClr>
                <a:schemeClr val="dk1"/>
              </a:buClr>
              <a:buSzPct val="100000"/>
              <a:buFont typeface="Wingdings"/>
              <a:buChar char="§"/>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114" name="Shape 114"/>
        <p:cNvGrpSpPr/>
        <p:nvPr/>
      </p:nvGrpSpPr>
      <p:grpSpPr>
        <a:xfrm>
          <a:off x="0" y="0"/>
          <a:ext cx="0" cy="0"/>
          <a:chOff x="0" y="0"/>
          <a:chExt cx="0" cy="0"/>
        </a:xfrm>
      </p:grpSpPr>
      <p:sp>
        <p:nvSpPr>
          <p:cNvPr id="115" name="Shape 115"/>
          <p:cNvSpPr/>
          <p:nvPr/>
        </p:nvSpPr>
        <p:spPr>
          <a:xfrm rot="10800000">
            <a:off x="0" y="0"/>
            <a:ext cx="9144000" cy="5143500"/>
          </a:xfrm>
          <a:prstGeom prst="rect">
            <a:avLst/>
          </a:prstGeom>
          <a:gradFill>
            <a:gsLst>
              <a:gs pos="0">
                <a:schemeClr val="lt1"/>
              </a:gs>
              <a:gs pos="57050">
                <a:srgbClr val="EEEEEE"/>
              </a:gs>
              <a:gs pos="74000">
                <a:srgbClr val="F2F2F2"/>
              </a:gs>
              <a:gs pos="100000">
                <a:srgbClr val="F2F2F2"/>
              </a:gs>
            </a:gsLst>
            <a:lin ang="16200038" scaled="0"/>
          </a:gradFill>
          <a:ln>
            <a:noFill/>
          </a:ln>
        </p:spPr>
        <p:txBody>
          <a:bodyPr anchorCtr="0" anchor="ctr" bIns="45700" lIns="91425" rIns="91425" tIns="45700">
            <a:noAutofit/>
          </a:bodyPr>
          <a:lstStyle/>
          <a:p>
            <a:pPr indent="0" lvl="0" marL="0" marR="0" rtl="0" algn="ctr">
              <a:spcBef>
                <a:spcPts val="0"/>
              </a:spcBef>
              <a:buNone/>
            </a:pPr>
            <a:r>
              <a:t/>
            </a:r>
            <a:endParaRPr b="0" i="0" sz="1800" u="none" cap="none" strike="noStrike">
              <a:solidFill>
                <a:srgbClr val="FFFFFF"/>
              </a:solidFill>
              <a:latin typeface="Calibri"/>
              <a:ea typeface="Calibri"/>
              <a:cs typeface="Calibri"/>
              <a:sym typeface="Calibri"/>
            </a:endParaRPr>
          </a:p>
        </p:txBody>
      </p:sp>
      <p:sp>
        <p:nvSpPr>
          <p:cNvPr id="116" name="Shape 116"/>
          <p:cNvSpPr txBox="1"/>
          <p:nvPr>
            <p:ph type="title"/>
          </p:nvPr>
        </p:nvSpPr>
        <p:spPr>
          <a:xfrm>
            <a:off x="628650" y="273844"/>
            <a:ext cx="7886700" cy="994200"/>
          </a:xfrm>
          <a:prstGeom prst="rect">
            <a:avLst/>
          </a:prstGeom>
          <a:noFill/>
          <a:ln>
            <a:noFill/>
          </a:ln>
        </p:spPr>
        <p:txBody>
          <a:bodyPr anchorCtr="0" anchor="ctr" bIns="91425" lIns="91425" rIns="91425" tIns="91425"/>
          <a:lstStyle>
            <a:lvl1pPr indent="0" lvl="0" marL="0" marR="0" rtl="0" algn="l">
              <a:lnSpc>
                <a:spcPct val="90000"/>
              </a:lnSpc>
              <a:spcBef>
                <a:spcPts val="0"/>
              </a:spcBef>
              <a:buClr>
                <a:schemeClr val="dk1"/>
              </a:buClr>
              <a:buFont typeface="Calibri"/>
              <a:buNone/>
              <a:defRPr b="0" i="0" sz="4400" u="none" cap="none" strike="noStrike">
                <a:solidFill>
                  <a:schemeClr val="dk1"/>
                </a:solidFill>
                <a:latin typeface="Calibri"/>
                <a:ea typeface="Calibri"/>
                <a:cs typeface="Calibri"/>
                <a:sym typeface="Calibri"/>
              </a:defRPr>
            </a:lvl1pPr>
            <a:lvl2pPr indent="0" lvl="1" rtl="0">
              <a:spcBef>
                <a:spcPts val="0"/>
              </a:spcBef>
              <a:buNone/>
              <a:defRPr sz="1800"/>
            </a:lvl2pPr>
            <a:lvl3pPr indent="0" lvl="2" rtl="0">
              <a:spcBef>
                <a:spcPts val="0"/>
              </a:spcBef>
              <a:buNone/>
              <a:defRPr sz="1800"/>
            </a:lvl3pPr>
            <a:lvl4pPr indent="0" lvl="3" rtl="0">
              <a:spcBef>
                <a:spcPts val="0"/>
              </a:spcBef>
              <a:buNone/>
              <a:defRPr sz="1800"/>
            </a:lvl4pPr>
            <a:lvl5pPr indent="0" lvl="4" rtl="0">
              <a:spcBef>
                <a:spcPts val="0"/>
              </a:spcBef>
              <a:buNone/>
              <a:defRPr sz="1800"/>
            </a:lvl5pPr>
            <a:lvl6pPr indent="0" lvl="5" rtl="0">
              <a:spcBef>
                <a:spcPts val="0"/>
              </a:spcBef>
              <a:buNone/>
              <a:defRPr sz="1800"/>
            </a:lvl6pPr>
            <a:lvl7pPr indent="0" lvl="6" rtl="0">
              <a:spcBef>
                <a:spcPts val="0"/>
              </a:spcBef>
              <a:buNone/>
              <a:defRPr sz="1800"/>
            </a:lvl7pPr>
            <a:lvl8pPr indent="0" lvl="7" rtl="0">
              <a:spcBef>
                <a:spcPts val="0"/>
              </a:spcBef>
              <a:buNone/>
              <a:defRPr sz="1800"/>
            </a:lvl8pPr>
            <a:lvl9pPr indent="0" lvl="8" rtl="0">
              <a:spcBef>
                <a:spcPts val="0"/>
              </a:spcBef>
              <a:buNone/>
              <a:defRPr sz="1800"/>
            </a:lvl9pPr>
          </a:lstStyle>
          <a:p/>
        </p:txBody>
      </p:sp>
      <p:sp>
        <p:nvSpPr>
          <p:cNvPr id="117" name="Shape 117"/>
          <p:cNvSpPr txBox="1"/>
          <p:nvPr>
            <p:ph idx="1" type="body"/>
          </p:nvPr>
        </p:nvSpPr>
        <p:spPr>
          <a:xfrm>
            <a:off x="628650" y="1369218"/>
            <a:ext cx="7886700" cy="3263400"/>
          </a:xfrm>
          <a:prstGeom prst="rect">
            <a:avLst/>
          </a:prstGeom>
          <a:noFill/>
          <a:ln>
            <a:noFill/>
          </a:ln>
        </p:spPr>
        <p:txBody>
          <a:bodyPr anchorCtr="0" anchor="t" bIns="91425" lIns="91425" rIns="91425" tIns="91425"/>
          <a:lstStyle>
            <a:lvl1pPr indent="-50800" lvl="0" marL="228600" marR="0" rtl="0" algn="l">
              <a:lnSpc>
                <a:spcPct val="90000"/>
              </a:lnSpc>
              <a:spcBef>
                <a:spcPts val="1000"/>
              </a:spcBef>
              <a:buClr>
                <a:schemeClr val="dk1"/>
              </a:buClr>
              <a:buSzPct val="100000"/>
              <a:buFont typeface="Arial"/>
              <a:buChar char="•"/>
              <a:defRPr b="0" i="0" sz="2800" u="none" cap="none" strike="noStrike">
                <a:solidFill>
                  <a:schemeClr val="dk1"/>
                </a:solidFill>
                <a:latin typeface="Calibri"/>
                <a:ea typeface="Calibri"/>
                <a:cs typeface="Calibri"/>
                <a:sym typeface="Calibri"/>
              </a:defRPr>
            </a:lvl1pPr>
            <a:lvl2pPr indent="-76200" lvl="1" marL="685800" marR="0" rtl="0" algn="l">
              <a:lnSpc>
                <a:spcPct val="90000"/>
              </a:lnSpc>
              <a:spcBef>
                <a:spcPts val="500"/>
              </a:spcBef>
              <a:buClr>
                <a:schemeClr val="dk1"/>
              </a:buClr>
              <a:buSzPct val="100000"/>
              <a:buFont typeface="Arial"/>
              <a:buChar char="•"/>
              <a:defRPr b="0" i="0" sz="2400" u="none" cap="none" strike="noStrike">
                <a:solidFill>
                  <a:schemeClr val="dk1"/>
                </a:solidFill>
                <a:latin typeface="Calibri"/>
                <a:ea typeface="Calibri"/>
                <a:cs typeface="Calibri"/>
                <a:sym typeface="Calibri"/>
              </a:defRPr>
            </a:lvl2pPr>
            <a:lvl3pPr indent="-101600" lvl="2" marL="1143000" marR="0" rtl="0" algn="l">
              <a:lnSpc>
                <a:spcPct val="90000"/>
              </a:lnSpc>
              <a:spcBef>
                <a:spcPts val="5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3pPr>
            <a:lvl4pPr indent="-114300" lvl="3" marL="1600200" marR="0" rtl="0" algn="l">
              <a:lnSpc>
                <a:spcPct val="90000"/>
              </a:lnSpc>
              <a:spcBef>
                <a:spcPts val="500"/>
              </a:spcBef>
              <a:buClr>
                <a:schemeClr val="dk1"/>
              </a:buClr>
              <a:buSzPct val="100000"/>
              <a:buFont typeface="Arial"/>
              <a:buChar char="•"/>
              <a:defRPr b="0" i="0" sz="1800" u="none" cap="none" strike="noStrike">
                <a:solidFill>
                  <a:schemeClr val="dk1"/>
                </a:solidFill>
                <a:latin typeface="Calibri"/>
                <a:ea typeface="Calibri"/>
                <a:cs typeface="Calibri"/>
                <a:sym typeface="Calibri"/>
              </a:defRPr>
            </a:lvl4pPr>
            <a:lvl5pPr indent="-114300" lvl="4" marL="2057400" marR="0" rtl="0" algn="l">
              <a:lnSpc>
                <a:spcPct val="90000"/>
              </a:lnSpc>
              <a:spcBef>
                <a:spcPts val="500"/>
              </a:spcBef>
              <a:buClr>
                <a:schemeClr val="dk1"/>
              </a:buClr>
              <a:buSzPct val="100000"/>
              <a:buFont typeface="Arial"/>
              <a:buChar char="•"/>
              <a:defRPr b="0" i="0" sz="1800" u="none" cap="none" strike="noStrike">
                <a:solidFill>
                  <a:schemeClr val="dk1"/>
                </a:solidFill>
                <a:latin typeface="Calibri"/>
                <a:ea typeface="Calibri"/>
                <a:cs typeface="Calibri"/>
                <a:sym typeface="Calibri"/>
              </a:defRPr>
            </a:lvl5pPr>
            <a:lvl6pPr indent="-114300" lvl="5" marL="2514600" marR="0" rtl="0" algn="l">
              <a:lnSpc>
                <a:spcPct val="90000"/>
              </a:lnSpc>
              <a:spcBef>
                <a:spcPts val="500"/>
              </a:spcBef>
              <a:buClr>
                <a:schemeClr val="dk1"/>
              </a:buClr>
              <a:buSzPct val="100000"/>
              <a:buFont typeface="Arial"/>
              <a:buChar char="•"/>
              <a:defRPr b="0" i="0" sz="1800" u="none" cap="none" strike="noStrike">
                <a:solidFill>
                  <a:schemeClr val="dk1"/>
                </a:solidFill>
                <a:latin typeface="Calibri"/>
                <a:ea typeface="Calibri"/>
                <a:cs typeface="Calibri"/>
                <a:sym typeface="Calibri"/>
              </a:defRPr>
            </a:lvl6pPr>
            <a:lvl7pPr indent="-114300" lvl="6" marL="2971800" marR="0" rtl="0" algn="l">
              <a:lnSpc>
                <a:spcPct val="90000"/>
              </a:lnSpc>
              <a:spcBef>
                <a:spcPts val="500"/>
              </a:spcBef>
              <a:buClr>
                <a:schemeClr val="dk1"/>
              </a:buClr>
              <a:buSzPct val="100000"/>
              <a:buFont typeface="Arial"/>
              <a:buChar char="•"/>
              <a:defRPr b="0" i="0" sz="1800" u="none" cap="none" strike="noStrike">
                <a:solidFill>
                  <a:schemeClr val="dk1"/>
                </a:solidFill>
                <a:latin typeface="Calibri"/>
                <a:ea typeface="Calibri"/>
                <a:cs typeface="Calibri"/>
                <a:sym typeface="Calibri"/>
              </a:defRPr>
            </a:lvl7pPr>
            <a:lvl8pPr indent="-114300" lvl="7" marL="3429000" marR="0" rtl="0" algn="l">
              <a:lnSpc>
                <a:spcPct val="90000"/>
              </a:lnSpc>
              <a:spcBef>
                <a:spcPts val="500"/>
              </a:spcBef>
              <a:buClr>
                <a:schemeClr val="dk1"/>
              </a:buClr>
              <a:buSzPct val="100000"/>
              <a:buFont typeface="Arial"/>
              <a:buChar char="•"/>
              <a:defRPr b="0" i="0" sz="1800" u="none" cap="none" strike="noStrike">
                <a:solidFill>
                  <a:schemeClr val="dk1"/>
                </a:solidFill>
                <a:latin typeface="Calibri"/>
                <a:ea typeface="Calibri"/>
                <a:cs typeface="Calibri"/>
                <a:sym typeface="Calibri"/>
              </a:defRPr>
            </a:lvl8pPr>
            <a:lvl9pPr indent="-114300" lvl="8" marL="3886200" marR="0" rtl="0" algn="l">
              <a:lnSpc>
                <a:spcPct val="90000"/>
              </a:lnSpc>
              <a:spcBef>
                <a:spcPts val="500"/>
              </a:spcBef>
              <a:buClr>
                <a:schemeClr val="dk1"/>
              </a:buClr>
              <a:buSzPct val="100000"/>
              <a:buFont typeface="Arial"/>
              <a:buChar char="•"/>
              <a:defRPr b="0" i="0" sz="1800" u="none" cap="none" strike="noStrike">
                <a:solidFill>
                  <a:schemeClr val="dk1"/>
                </a:solidFill>
                <a:latin typeface="Calibri"/>
                <a:ea typeface="Calibri"/>
                <a:cs typeface="Calibri"/>
                <a:sym typeface="Calibri"/>
              </a:defRPr>
            </a:lvl9pPr>
          </a:lstStyle>
          <a:p/>
        </p:txBody>
      </p:sp>
      <p:sp>
        <p:nvSpPr>
          <p:cNvPr id="118" name="Shape 118"/>
          <p:cNvSpPr txBox="1"/>
          <p:nvPr>
            <p:ph idx="10" type="dt"/>
          </p:nvPr>
        </p:nvSpPr>
        <p:spPr>
          <a:xfrm>
            <a:off x="628650" y="4767263"/>
            <a:ext cx="2057400" cy="273900"/>
          </a:xfrm>
          <a:prstGeom prst="rect">
            <a:avLst/>
          </a:prstGeom>
          <a:noFill/>
          <a:ln>
            <a:noFill/>
          </a:ln>
        </p:spPr>
        <p:txBody>
          <a:bodyPr anchorCtr="0" anchor="ctr" bIns="91425" lIns="91425" rIns="91425" tIns="91425"/>
          <a:lstStyle>
            <a:lvl1pPr indent="0" lvl="0" marL="0" marR="0" rtl="0" algn="l">
              <a:spcBef>
                <a:spcPts val="0"/>
              </a:spcBef>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119" name="Shape 119"/>
          <p:cNvSpPr txBox="1"/>
          <p:nvPr>
            <p:ph idx="11" type="ftr"/>
          </p:nvPr>
        </p:nvSpPr>
        <p:spPr>
          <a:xfrm>
            <a:off x="3028950" y="4767263"/>
            <a:ext cx="3086100" cy="273900"/>
          </a:xfrm>
          <a:prstGeom prst="rect">
            <a:avLst/>
          </a:prstGeom>
          <a:noFill/>
          <a:ln>
            <a:noFill/>
          </a:ln>
        </p:spPr>
        <p:txBody>
          <a:bodyPr anchorCtr="0" anchor="ctr" bIns="91425" lIns="91425" rIns="91425" tIns="91425"/>
          <a:lstStyle>
            <a:lvl1pPr indent="0" lvl="0" marL="0" marR="0" rtl="0" algn="ctr">
              <a:spcBef>
                <a:spcPts val="0"/>
              </a:spcBef>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120" name="Shape 120"/>
          <p:cNvSpPr txBox="1"/>
          <p:nvPr>
            <p:ph idx="12" type="sldNum"/>
          </p:nvPr>
        </p:nvSpPr>
        <p:spPr>
          <a:xfrm>
            <a:off x="6457950" y="4767263"/>
            <a:ext cx="2057400" cy="273900"/>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b="0" i="0" lang="nl-NL" sz="1200" u="none" cap="none" strike="noStrike">
                <a:solidFill>
                  <a:srgbClr val="888888"/>
                </a:solidFill>
                <a:latin typeface="Calibri"/>
                <a:ea typeface="Calibri"/>
                <a:cs typeface="Calibri"/>
                <a:sym typeface="Calibri"/>
              </a:rPr>
              <a:t>‹#›</a:t>
            </a:fld>
          </a:p>
        </p:txBody>
      </p:sp>
    </p:spTree>
  </p:cSld>
  <p:clrMap accent1="accent1" accent2="accent2" accent3="accent3" accent4="accent4" accent5="accent5" accent6="accent6" bg1="lt1" bg2="dk2" tx1="dk1" tx2="lt2" folHlink="folHlink" hlink="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 id="214748367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190" name="Shape 190"/>
        <p:cNvGrpSpPr/>
        <p:nvPr/>
      </p:nvGrpSpPr>
      <p:grpSpPr>
        <a:xfrm>
          <a:off x="0" y="0"/>
          <a:ext cx="0" cy="0"/>
          <a:chOff x="0" y="0"/>
          <a:chExt cx="0" cy="0"/>
        </a:xfrm>
      </p:grpSpPr>
      <p:sp>
        <p:nvSpPr>
          <p:cNvPr id="191" name="Shape 191"/>
          <p:cNvSpPr txBox="1"/>
          <p:nvPr>
            <p:ph type="title"/>
          </p:nvPr>
        </p:nvSpPr>
        <p:spPr>
          <a:xfrm>
            <a:off x="457200" y="205978"/>
            <a:ext cx="8229600" cy="857400"/>
          </a:xfrm>
          <a:prstGeom prst="rect">
            <a:avLst/>
          </a:prstGeom>
          <a:noFill/>
          <a:ln>
            <a:noFill/>
          </a:ln>
        </p:spPr>
        <p:txBody>
          <a:bodyPr anchorCtr="0" anchor="ctr" bIns="91425" lIns="91425" rIns="91425" tIns="91425"/>
          <a:lstStyle>
            <a:lvl1pPr indent="0" lvl="0" marL="0" marR="0" rtl="0" algn="ctr">
              <a:spcBef>
                <a:spcPts val="0"/>
              </a:spcBef>
              <a:spcAft>
                <a:spcPts val="0"/>
              </a:spcAft>
              <a:buNone/>
              <a:defRPr b="0" i="0" sz="4400" u="none" cap="none" strike="noStrike">
                <a:solidFill>
                  <a:schemeClr val="dk1"/>
                </a:solidFill>
                <a:latin typeface="Verdana"/>
                <a:ea typeface="Verdana"/>
                <a:cs typeface="Verdana"/>
                <a:sym typeface="Verdana"/>
              </a:defRPr>
            </a:lvl1pPr>
            <a:lvl2pPr indent="0" lvl="1" marL="0" marR="0" rtl="0" algn="ctr">
              <a:spcBef>
                <a:spcPts val="0"/>
              </a:spcBef>
              <a:spcAft>
                <a:spcPts val="0"/>
              </a:spcAft>
              <a:buNone/>
              <a:defRPr b="0" i="0" sz="4400" u="none" cap="none" strike="noStrike">
                <a:solidFill>
                  <a:schemeClr val="dk1"/>
                </a:solidFill>
                <a:latin typeface="Verdana"/>
                <a:ea typeface="Verdana"/>
                <a:cs typeface="Verdana"/>
                <a:sym typeface="Verdana"/>
              </a:defRPr>
            </a:lvl2pPr>
            <a:lvl3pPr indent="0" lvl="2" marL="0" marR="0" rtl="0" algn="ctr">
              <a:spcBef>
                <a:spcPts val="0"/>
              </a:spcBef>
              <a:spcAft>
                <a:spcPts val="0"/>
              </a:spcAft>
              <a:buNone/>
              <a:defRPr b="0" i="0" sz="4400" u="none" cap="none" strike="noStrike">
                <a:solidFill>
                  <a:schemeClr val="dk1"/>
                </a:solidFill>
                <a:latin typeface="Verdana"/>
                <a:ea typeface="Verdana"/>
                <a:cs typeface="Verdana"/>
                <a:sym typeface="Verdana"/>
              </a:defRPr>
            </a:lvl3pPr>
            <a:lvl4pPr indent="0" lvl="3" marL="0" marR="0" rtl="0" algn="ctr">
              <a:spcBef>
                <a:spcPts val="0"/>
              </a:spcBef>
              <a:spcAft>
                <a:spcPts val="0"/>
              </a:spcAft>
              <a:buNone/>
              <a:defRPr b="0" i="0" sz="4400" u="none" cap="none" strike="noStrike">
                <a:solidFill>
                  <a:schemeClr val="dk1"/>
                </a:solidFill>
                <a:latin typeface="Verdana"/>
                <a:ea typeface="Verdana"/>
                <a:cs typeface="Verdana"/>
                <a:sym typeface="Verdana"/>
              </a:defRPr>
            </a:lvl4pPr>
            <a:lvl5pPr indent="0" lvl="4" marL="0" marR="0" rtl="0" algn="ctr">
              <a:spcBef>
                <a:spcPts val="0"/>
              </a:spcBef>
              <a:spcAft>
                <a:spcPts val="0"/>
              </a:spcAft>
              <a:buNone/>
              <a:defRPr b="0" i="0" sz="4400" u="none" cap="none" strike="noStrike">
                <a:solidFill>
                  <a:schemeClr val="dk1"/>
                </a:solidFill>
                <a:latin typeface="Verdana"/>
                <a:ea typeface="Verdana"/>
                <a:cs typeface="Verdana"/>
                <a:sym typeface="Verdana"/>
              </a:defRPr>
            </a:lvl5pPr>
            <a:lvl6pPr indent="0" lvl="5" marL="457200" marR="0" rtl="0" algn="ctr">
              <a:spcBef>
                <a:spcPts val="0"/>
              </a:spcBef>
              <a:spcAft>
                <a:spcPts val="0"/>
              </a:spcAft>
              <a:buNone/>
              <a:defRPr b="0" i="0" sz="4400" u="none" cap="none" strike="noStrike">
                <a:solidFill>
                  <a:schemeClr val="dk1"/>
                </a:solidFill>
                <a:latin typeface="Verdana"/>
                <a:ea typeface="Verdana"/>
                <a:cs typeface="Verdana"/>
                <a:sym typeface="Verdana"/>
              </a:defRPr>
            </a:lvl6pPr>
            <a:lvl7pPr indent="0" lvl="6" marL="914400" marR="0" rtl="0" algn="ctr">
              <a:spcBef>
                <a:spcPts val="0"/>
              </a:spcBef>
              <a:spcAft>
                <a:spcPts val="0"/>
              </a:spcAft>
              <a:buNone/>
              <a:defRPr b="0" i="0" sz="4400" u="none" cap="none" strike="noStrike">
                <a:solidFill>
                  <a:schemeClr val="dk1"/>
                </a:solidFill>
                <a:latin typeface="Verdana"/>
                <a:ea typeface="Verdana"/>
                <a:cs typeface="Verdana"/>
                <a:sym typeface="Verdana"/>
              </a:defRPr>
            </a:lvl7pPr>
            <a:lvl8pPr indent="0" lvl="7" marL="1371600" marR="0" rtl="0" algn="ctr">
              <a:spcBef>
                <a:spcPts val="0"/>
              </a:spcBef>
              <a:spcAft>
                <a:spcPts val="0"/>
              </a:spcAft>
              <a:buNone/>
              <a:defRPr b="0" i="0" sz="4400" u="none" cap="none" strike="noStrike">
                <a:solidFill>
                  <a:schemeClr val="dk1"/>
                </a:solidFill>
                <a:latin typeface="Verdana"/>
                <a:ea typeface="Verdana"/>
                <a:cs typeface="Verdana"/>
                <a:sym typeface="Verdana"/>
              </a:defRPr>
            </a:lvl8pPr>
            <a:lvl9pPr indent="0" lvl="8" marL="1828800" marR="0" rtl="0" algn="ctr">
              <a:spcBef>
                <a:spcPts val="0"/>
              </a:spcBef>
              <a:spcAft>
                <a:spcPts val="0"/>
              </a:spcAft>
              <a:buNone/>
              <a:defRPr b="0" i="0" sz="4400" u="none" cap="none" strike="noStrike">
                <a:solidFill>
                  <a:schemeClr val="dk1"/>
                </a:solidFill>
                <a:latin typeface="Verdana"/>
                <a:ea typeface="Verdana"/>
                <a:cs typeface="Verdana"/>
                <a:sym typeface="Verdana"/>
              </a:defRPr>
            </a:lvl9pPr>
          </a:lstStyle>
          <a:p/>
        </p:txBody>
      </p:sp>
      <p:sp>
        <p:nvSpPr>
          <p:cNvPr id="192" name="Shape 192"/>
          <p:cNvSpPr txBox="1"/>
          <p:nvPr>
            <p:ph idx="1" type="body"/>
          </p:nvPr>
        </p:nvSpPr>
        <p:spPr>
          <a:xfrm>
            <a:off x="457200" y="1200150"/>
            <a:ext cx="8229600" cy="3394500"/>
          </a:xfrm>
          <a:prstGeom prst="rect">
            <a:avLst/>
          </a:prstGeom>
          <a:noFill/>
          <a:ln>
            <a:noFill/>
          </a:ln>
        </p:spPr>
        <p:txBody>
          <a:bodyPr anchorCtr="0" anchor="t" bIns="91425" lIns="91425" rIns="91425" tIns="91425"/>
          <a:lstStyle>
            <a:lvl1pPr indent="-139700" lvl="0" marL="342900" marR="0" rtl="0" algn="l">
              <a:spcBef>
                <a:spcPts val="640"/>
              </a:spcBef>
              <a:spcAft>
                <a:spcPts val="0"/>
              </a:spcAft>
              <a:buClr>
                <a:schemeClr val="dk1"/>
              </a:buClr>
              <a:buSzPct val="100000"/>
              <a:buFont typeface="Arial"/>
              <a:buChar char="•"/>
              <a:defRPr b="0" i="0" sz="3200" u="none" cap="none" strike="noStrike">
                <a:solidFill>
                  <a:schemeClr val="dk1"/>
                </a:solidFill>
                <a:latin typeface="Verdana"/>
                <a:ea typeface="Verdana"/>
                <a:cs typeface="Verdana"/>
                <a:sym typeface="Verdana"/>
              </a:defRPr>
            </a:lvl1pPr>
            <a:lvl2pPr indent="-107950" lvl="1" marL="742950" marR="0" rtl="0" algn="l">
              <a:spcBef>
                <a:spcPts val="560"/>
              </a:spcBef>
              <a:spcAft>
                <a:spcPts val="0"/>
              </a:spcAft>
              <a:buClr>
                <a:schemeClr val="dk1"/>
              </a:buClr>
              <a:buSzPct val="100000"/>
              <a:buFont typeface="Arial"/>
              <a:buChar char="–"/>
              <a:defRPr b="0" i="0" sz="2800" u="none" cap="none" strike="noStrike">
                <a:solidFill>
                  <a:schemeClr val="dk1"/>
                </a:solidFill>
                <a:latin typeface="Verdana"/>
                <a:ea typeface="Verdana"/>
                <a:cs typeface="Verdana"/>
                <a:sym typeface="Verdana"/>
              </a:defRPr>
            </a:lvl2pPr>
            <a:lvl3pPr indent="-76200" lvl="2" marL="1143000" marR="0" rtl="0" algn="l">
              <a:spcBef>
                <a:spcPts val="480"/>
              </a:spcBef>
              <a:spcAft>
                <a:spcPts val="0"/>
              </a:spcAft>
              <a:buClr>
                <a:schemeClr val="dk1"/>
              </a:buClr>
              <a:buSzPct val="100000"/>
              <a:buFont typeface="Arial"/>
              <a:buChar char="•"/>
              <a:defRPr b="0" i="0" sz="2400" u="none" cap="none" strike="noStrike">
                <a:solidFill>
                  <a:schemeClr val="dk1"/>
                </a:solidFill>
                <a:latin typeface="Verdana"/>
                <a:ea typeface="Verdana"/>
                <a:cs typeface="Verdana"/>
                <a:sym typeface="Verdana"/>
              </a:defRPr>
            </a:lvl3pPr>
            <a:lvl4pPr indent="-101600" lvl="3" marL="1600200" marR="0" rtl="0" algn="l">
              <a:spcBef>
                <a:spcPts val="400"/>
              </a:spcBef>
              <a:spcAft>
                <a:spcPts val="0"/>
              </a:spcAft>
              <a:buClr>
                <a:schemeClr val="dk1"/>
              </a:buClr>
              <a:buSzPct val="100000"/>
              <a:buFont typeface="Arial"/>
              <a:buChar char="–"/>
              <a:defRPr b="0" i="0" sz="2000" u="none" cap="none" strike="noStrike">
                <a:solidFill>
                  <a:schemeClr val="dk1"/>
                </a:solidFill>
                <a:latin typeface="Verdana"/>
                <a:ea typeface="Verdana"/>
                <a:cs typeface="Verdana"/>
                <a:sym typeface="Verdana"/>
              </a:defRPr>
            </a:lvl4pPr>
            <a:lvl5pPr indent="-101600" lvl="4" marL="2057400" marR="0" rtl="0" algn="l">
              <a:spcBef>
                <a:spcPts val="400"/>
              </a:spcBef>
              <a:spcAft>
                <a:spcPts val="0"/>
              </a:spcAft>
              <a:buClr>
                <a:schemeClr val="dk1"/>
              </a:buClr>
              <a:buSzPct val="100000"/>
              <a:buFont typeface="Arial"/>
              <a:buChar char="»"/>
              <a:defRPr b="0" i="0" sz="2000" u="none" cap="none" strike="noStrike">
                <a:solidFill>
                  <a:schemeClr val="dk1"/>
                </a:solidFill>
                <a:latin typeface="Verdana"/>
                <a:ea typeface="Verdana"/>
                <a:cs typeface="Verdana"/>
                <a:sym typeface="Verdana"/>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Verdana"/>
                <a:ea typeface="Verdana"/>
                <a:cs typeface="Verdana"/>
                <a:sym typeface="Verdana"/>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Verdana"/>
                <a:ea typeface="Verdana"/>
                <a:cs typeface="Verdana"/>
                <a:sym typeface="Verdana"/>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Verdana"/>
                <a:ea typeface="Verdana"/>
                <a:cs typeface="Verdana"/>
                <a:sym typeface="Verdana"/>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Verdana"/>
                <a:ea typeface="Verdana"/>
                <a:cs typeface="Verdana"/>
                <a:sym typeface="Verdana"/>
              </a:defRPr>
            </a:lvl9pPr>
          </a:lstStyle>
          <a:p/>
        </p:txBody>
      </p:sp>
      <p:sp>
        <p:nvSpPr>
          <p:cNvPr id="193" name="Shape 193"/>
          <p:cNvSpPr txBox="1"/>
          <p:nvPr>
            <p:ph idx="10" type="dt"/>
          </p:nvPr>
        </p:nvSpPr>
        <p:spPr>
          <a:xfrm>
            <a:off x="457200" y="4767262"/>
            <a:ext cx="2133600" cy="273900"/>
          </a:xfrm>
          <a:prstGeom prst="rect">
            <a:avLst/>
          </a:prstGeom>
          <a:noFill/>
          <a:ln>
            <a:noFill/>
          </a:ln>
        </p:spPr>
        <p:txBody>
          <a:bodyPr anchorCtr="0" anchor="ctr" bIns="91425" lIns="91425" rIns="91425" tIns="91425"/>
          <a:lstStyle>
            <a:lvl1pPr indent="0" lvl="0" marL="0" marR="0" rtl="0" algn="l">
              <a:spcBef>
                <a:spcPts val="0"/>
              </a:spcBef>
              <a:spcAft>
                <a:spcPts val="0"/>
              </a:spcAft>
              <a:buNone/>
              <a:defRPr sz="1200">
                <a:solidFill>
                  <a:srgbClr val="888888"/>
                </a:solidFill>
                <a:latin typeface="Verdana"/>
                <a:ea typeface="Verdana"/>
                <a:cs typeface="Verdana"/>
                <a:sym typeface="Verdana"/>
              </a:defRPr>
            </a:lvl1pPr>
            <a:lvl2pPr indent="0" lvl="1" marL="457200" marR="0" rtl="0" algn="l">
              <a:spcBef>
                <a:spcPts val="0"/>
              </a:spcBef>
              <a:spcAft>
                <a:spcPts val="0"/>
              </a:spcAft>
              <a:buNone/>
              <a:defRPr b="0" i="0" sz="1800" u="none" cap="none" strike="noStrike">
                <a:solidFill>
                  <a:schemeClr val="dk1"/>
                </a:solidFill>
                <a:latin typeface="Verdana"/>
                <a:ea typeface="Verdana"/>
                <a:cs typeface="Verdana"/>
                <a:sym typeface="Verdana"/>
              </a:defRPr>
            </a:lvl2pPr>
            <a:lvl3pPr indent="0" lvl="2" marL="914400" marR="0" rtl="0" algn="l">
              <a:spcBef>
                <a:spcPts val="0"/>
              </a:spcBef>
              <a:spcAft>
                <a:spcPts val="0"/>
              </a:spcAft>
              <a:buNone/>
              <a:defRPr b="0" i="0" sz="1800" u="none" cap="none" strike="noStrike">
                <a:solidFill>
                  <a:schemeClr val="dk1"/>
                </a:solidFill>
                <a:latin typeface="Verdana"/>
                <a:ea typeface="Verdana"/>
                <a:cs typeface="Verdana"/>
                <a:sym typeface="Verdana"/>
              </a:defRPr>
            </a:lvl3pPr>
            <a:lvl4pPr indent="0" lvl="3" marL="1371600" marR="0" rtl="0" algn="l">
              <a:spcBef>
                <a:spcPts val="0"/>
              </a:spcBef>
              <a:spcAft>
                <a:spcPts val="0"/>
              </a:spcAft>
              <a:buNone/>
              <a:defRPr b="0" i="0" sz="1800" u="none" cap="none" strike="noStrike">
                <a:solidFill>
                  <a:schemeClr val="dk1"/>
                </a:solidFill>
                <a:latin typeface="Verdana"/>
                <a:ea typeface="Verdana"/>
                <a:cs typeface="Verdana"/>
                <a:sym typeface="Verdana"/>
              </a:defRPr>
            </a:lvl4pPr>
            <a:lvl5pPr indent="0" lvl="4" marL="1828800" marR="0" rtl="0" algn="l">
              <a:spcBef>
                <a:spcPts val="0"/>
              </a:spcBef>
              <a:spcAft>
                <a:spcPts val="0"/>
              </a:spcAft>
              <a:buNone/>
              <a:defRPr b="0" i="0" sz="1800" u="none" cap="none" strike="noStrike">
                <a:solidFill>
                  <a:schemeClr val="dk1"/>
                </a:solidFill>
                <a:latin typeface="Verdana"/>
                <a:ea typeface="Verdana"/>
                <a:cs typeface="Verdana"/>
                <a:sym typeface="Verdana"/>
              </a:defRPr>
            </a:lvl5pPr>
            <a:lvl6pPr indent="0" lvl="5" marL="2286000" marR="0" rtl="0" algn="l">
              <a:spcBef>
                <a:spcPts val="0"/>
              </a:spcBef>
              <a:buNone/>
              <a:defRPr b="0" i="0" sz="1800" u="none" cap="none" strike="noStrike">
                <a:solidFill>
                  <a:schemeClr val="dk1"/>
                </a:solidFill>
                <a:latin typeface="Verdana"/>
                <a:ea typeface="Verdana"/>
                <a:cs typeface="Verdana"/>
                <a:sym typeface="Verdana"/>
              </a:defRPr>
            </a:lvl6pPr>
            <a:lvl7pPr indent="0" lvl="6" marL="2743200" marR="0" rtl="0" algn="l">
              <a:spcBef>
                <a:spcPts val="0"/>
              </a:spcBef>
              <a:buNone/>
              <a:defRPr b="0" i="0" sz="1800" u="none" cap="none" strike="noStrike">
                <a:solidFill>
                  <a:schemeClr val="dk1"/>
                </a:solidFill>
                <a:latin typeface="Verdana"/>
                <a:ea typeface="Verdana"/>
                <a:cs typeface="Verdana"/>
                <a:sym typeface="Verdana"/>
              </a:defRPr>
            </a:lvl7pPr>
            <a:lvl8pPr indent="0" lvl="7" marL="3200400" marR="0" rtl="0" algn="l">
              <a:spcBef>
                <a:spcPts val="0"/>
              </a:spcBef>
              <a:buNone/>
              <a:defRPr b="0" i="0" sz="1800" u="none" cap="none" strike="noStrike">
                <a:solidFill>
                  <a:schemeClr val="dk1"/>
                </a:solidFill>
                <a:latin typeface="Verdana"/>
                <a:ea typeface="Verdana"/>
                <a:cs typeface="Verdana"/>
                <a:sym typeface="Verdana"/>
              </a:defRPr>
            </a:lvl8pPr>
            <a:lvl9pPr indent="0" lvl="8" marL="3657600" marR="0" rtl="0" algn="l">
              <a:spcBef>
                <a:spcPts val="0"/>
              </a:spcBef>
              <a:buNone/>
              <a:defRPr b="0" i="0" sz="1800" u="none" cap="none" strike="noStrike">
                <a:solidFill>
                  <a:schemeClr val="dk1"/>
                </a:solidFill>
                <a:latin typeface="Verdana"/>
                <a:ea typeface="Verdana"/>
                <a:cs typeface="Verdana"/>
                <a:sym typeface="Verdana"/>
              </a:defRPr>
            </a:lvl9pPr>
          </a:lstStyle>
          <a:p/>
        </p:txBody>
      </p:sp>
      <p:sp>
        <p:nvSpPr>
          <p:cNvPr id="194" name="Shape 194"/>
          <p:cNvSpPr txBox="1"/>
          <p:nvPr>
            <p:ph idx="11" type="ftr"/>
          </p:nvPr>
        </p:nvSpPr>
        <p:spPr>
          <a:xfrm>
            <a:off x="3124200" y="4767262"/>
            <a:ext cx="2895600" cy="273900"/>
          </a:xfrm>
          <a:prstGeom prst="rect">
            <a:avLst/>
          </a:prstGeom>
          <a:noFill/>
          <a:ln>
            <a:noFill/>
          </a:ln>
        </p:spPr>
        <p:txBody>
          <a:bodyPr anchorCtr="0" anchor="ctr" bIns="91425" lIns="91425" rIns="91425" tIns="91425"/>
          <a:lstStyle>
            <a:lvl1pPr indent="0" lvl="0" marL="0" marR="0" rtl="0" algn="ctr">
              <a:spcBef>
                <a:spcPts val="0"/>
              </a:spcBef>
              <a:spcAft>
                <a:spcPts val="0"/>
              </a:spcAft>
              <a:buNone/>
              <a:defRPr sz="1200">
                <a:solidFill>
                  <a:srgbClr val="888888"/>
                </a:solidFill>
                <a:latin typeface="Verdana"/>
                <a:ea typeface="Verdana"/>
                <a:cs typeface="Verdana"/>
                <a:sym typeface="Verdana"/>
              </a:defRPr>
            </a:lvl1pPr>
            <a:lvl2pPr indent="0" lvl="1" marL="457200" marR="0" rtl="0" algn="l">
              <a:spcBef>
                <a:spcPts val="0"/>
              </a:spcBef>
              <a:spcAft>
                <a:spcPts val="0"/>
              </a:spcAft>
              <a:buNone/>
              <a:defRPr b="0" i="0" sz="1800" u="none" cap="none" strike="noStrike">
                <a:solidFill>
                  <a:schemeClr val="dk1"/>
                </a:solidFill>
                <a:latin typeface="Verdana"/>
                <a:ea typeface="Verdana"/>
                <a:cs typeface="Verdana"/>
                <a:sym typeface="Verdana"/>
              </a:defRPr>
            </a:lvl2pPr>
            <a:lvl3pPr indent="0" lvl="2" marL="914400" marR="0" rtl="0" algn="l">
              <a:spcBef>
                <a:spcPts val="0"/>
              </a:spcBef>
              <a:spcAft>
                <a:spcPts val="0"/>
              </a:spcAft>
              <a:buNone/>
              <a:defRPr b="0" i="0" sz="1800" u="none" cap="none" strike="noStrike">
                <a:solidFill>
                  <a:schemeClr val="dk1"/>
                </a:solidFill>
                <a:latin typeface="Verdana"/>
                <a:ea typeface="Verdana"/>
                <a:cs typeface="Verdana"/>
                <a:sym typeface="Verdana"/>
              </a:defRPr>
            </a:lvl3pPr>
            <a:lvl4pPr indent="0" lvl="3" marL="1371600" marR="0" rtl="0" algn="l">
              <a:spcBef>
                <a:spcPts val="0"/>
              </a:spcBef>
              <a:spcAft>
                <a:spcPts val="0"/>
              </a:spcAft>
              <a:buNone/>
              <a:defRPr b="0" i="0" sz="1800" u="none" cap="none" strike="noStrike">
                <a:solidFill>
                  <a:schemeClr val="dk1"/>
                </a:solidFill>
                <a:latin typeface="Verdana"/>
                <a:ea typeface="Verdana"/>
                <a:cs typeface="Verdana"/>
                <a:sym typeface="Verdana"/>
              </a:defRPr>
            </a:lvl4pPr>
            <a:lvl5pPr indent="0" lvl="4" marL="1828800" marR="0" rtl="0" algn="l">
              <a:spcBef>
                <a:spcPts val="0"/>
              </a:spcBef>
              <a:spcAft>
                <a:spcPts val="0"/>
              </a:spcAft>
              <a:buNone/>
              <a:defRPr b="0" i="0" sz="1800" u="none" cap="none" strike="noStrike">
                <a:solidFill>
                  <a:schemeClr val="dk1"/>
                </a:solidFill>
                <a:latin typeface="Verdana"/>
                <a:ea typeface="Verdana"/>
                <a:cs typeface="Verdana"/>
                <a:sym typeface="Verdana"/>
              </a:defRPr>
            </a:lvl5pPr>
            <a:lvl6pPr indent="0" lvl="5" marL="2286000" marR="0" rtl="0" algn="l">
              <a:spcBef>
                <a:spcPts val="0"/>
              </a:spcBef>
              <a:buNone/>
              <a:defRPr b="0" i="0" sz="1800" u="none" cap="none" strike="noStrike">
                <a:solidFill>
                  <a:schemeClr val="dk1"/>
                </a:solidFill>
                <a:latin typeface="Verdana"/>
                <a:ea typeface="Verdana"/>
                <a:cs typeface="Verdana"/>
                <a:sym typeface="Verdana"/>
              </a:defRPr>
            </a:lvl6pPr>
            <a:lvl7pPr indent="0" lvl="6" marL="2743200" marR="0" rtl="0" algn="l">
              <a:spcBef>
                <a:spcPts val="0"/>
              </a:spcBef>
              <a:buNone/>
              <a:defRPr b="0" i="0" sz="1800" u="none" cap="none" strike="noStrike">
                <a:solidFill>
                  <a:schemeClr val="dk1"/>
                </a:solidFill>
                <a:latin typeface="Verdana"/>
                <a:ea typeface="Verdana"/>
                <a:cs typeface="Verdana"/>
                <a:sym typeface="Verdana"/>
              </a:defRPr>
            </a:lvl7pPr>
            <a:lvl8pPr indent="0" lvl="7" marL="3200400" marR="0" rtl="0" algn="l">
              <a:spcBef>
                <a:spcPts val="0"/>
              </a:spcBef>
              <a:buNone/>
              <a:defRPr b="0" i="0" sz="1800" u="none" cap="none" strike="noStrike">
                <a:solidFill>
                  <a:schemeClr val="dk1"/>
                </a:solidFill>
                <a:latin typeface="Verdana"/>
                <a:ea typeface="Verdana"/>
                <a:cs typeface="Verdana"/>
                <a:sym typeface="Verdana"/>
              </a:defRPr>
            </a:lvl8pPr>
            <a:lvl9pPr indent="0" lvl="8" marL="3657600" marR="0" rtl="0" algn="l">
              <a:spcBef>
                <a:spcPts val="0"/>
              </a:spcBef>
              <a:buNone/>
              <a:defRPr b="0" i="0" sz="1800" u="none" cap="none" strike="noStrike">
                <a:solidFill>
                  <a:schemeClr val="dk1"/>
                </a:solidFill>
                <a:latin typeface="Verdana"/>
                <a:ea typeface="Verdana"/>
                <a:cs typeface="Verdana"/>
                <a:sym typeface="Verdana"/>
              </a:defRPr>
            </a:lvl9pPr>
          </a:lstStyle>
          <a:p/>
        </p:txBody>
      </p:sp>
      <p:sp>
        <p:nvSpPr>
          <p:cNvPr id="195" name="Shape 195"/>
          <p:cNvSpPr txBox="1"/>
          <p:nvPr>
            <p:ph idx="12" type="sldNum"/>
          </p:nvPr>
        </p:nvSpPr>
        <p:spPr>
          <a:xfrm>
            <a:off x="6553200" y="4767262"/>
            <a:ext cx="2133600" cy="273900"/>
          </a:xfrm>
          <a:prstGeom prst="rect">
            <a:avLst/>
          </a:prstGeom>
          <a:noFill/>
          <a:ln>
            <a:noFill/>
          </a:ln>
        </p:spPr>
        <p:txBody>
          <a:bodyPr anchorCtr="0" anchor="ctr" bIns="45700" lIns="91425" rIns="91425" tIns="45700">
            <a:noAutofit/>
          </a:bodyPr>
          <a:lstStyle/>
          <a:p>
            <a:pPr indent="0" lvl="0" marL="0" marR="0" rtl="0" algn="r">
              <a:spcBef>
                <a:spcPts val="0"/>
              </a:spcBef>
              <a:spcAft>
                <a:spcPts val="0"/>
              </a:spcAft>
              <a:buSzPct val="25000"/>
              <a:buNone/>
            </a:pPr>
            <a:fld id="{00000000-1234-1234-1234-123412341234}" type="slidenum">
              <a:rPr lang="nl-NL" sz="1200">
                <a:solidFill>
                  <a:srgbClr val="888888"/>
                </a:solidFill>
                <a:latin typeface="Verdana"/>
                <a:ea typeface="Verdana"/>
                <a:cs typeface="Verdana"/>
                <a:sym typeface="Verdana"/>
              </a:rPr>
              <a:t>‹#›</a:t>
            </a:fld>
          </a:p>
        </p:txBody>
      </p:sp>
    </p:spTree>
  </p:cSld>
  <p:clrMap accent1="accent1" accent2="accent2" accent3="accent3" accent4="accent4" accent5="accent5" accent6="accent6" bg1="lt1" bg2="dk2" tx1="dk1" tx2="lt2" folHlink="folHlink" hlink="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265" name="Shape 265"/>
        <p:cNvGrpSpPr/>
        <p:nvPr/>
      </p:nvGrpSpPr>
      <p:grpSpPr>
        <a:xfrm>
          <a:off x="0" y="0"/>
          <a:ext cx="0" cy="0"/>
          <a:chOff x="0" y="0"/>
          <a:chExt cx="0" cy="0"/>
        </a:xfrm>
      </p:grpSpPr>
      <p:sp>
        <p:nvSpPr>
          <p:cNvPr id="266" name="Shape 266"/>
          <p:cNvSpPr txBox="1"/>
          <p:nvPr>
            <p:ph type="title"/>
          </p:nvPr>
        </p:nvSpPr>
        <p:spPr>
          <a:xfrm>
            <a:off x="457200" y="205978"/>
            <a:ext cx="8229600" cy="857400"/>
          </a:xfrm>
          <a:prstGeom prst="rect">
            <a:avLst/>
          </a:prstGeom>
          <a:noFill/>
          <a:ln>
            <a:noFill/>
          </a:ln>
        </p:spPr>
        <p:txBody>
          <a:bodyPr anchorCtr="0" anchor="ctr" bIns="91425" lIns="91425" rIns="91425" tIns="91425"/>
          <a:lstStyle>
            <a:lvl1pPr indent="0" lvl="0" marL="0" marR="0" rtl="0" algn="ctr">
              <a:spcBef>
                <a:spcPts val="0"/>
              </a:spcBef>
              <a:spcAft>
                <a:spcPts val="0"/>
              </a:spcAft>
              <a:buNone/>
              <a:defRPr b="0" i="0" sz="4400" u="none" cap="none" strike="noStrike">
                <a:solidFill>
                  <a:schemeClr val="dk2"/>
                </a:solidFill>
                <a:latin typeface="Arial"/>
                <a:ea typeface="Arial"/>
                <a:cs typeface="Arial"/>
                <a:sym typeface="Arial"/>
              </a:defRPr>
            </a:lvl1pPr>
            <a:lvl2pPr indent="0" lvl="1" marL="0" marR="0" rtl="0" algn="ctr">
              <a:spcBef>
                <a:spcPts val="0"/>
              </a:spcBef>
              <a:spcAft>
                <a:spcPts val="0"/>
              </a:spcAft>
              <a:buNone/>
              <a:defRPr b="0" i="0" sz="4400" u="none" cap="none" strike="noStrike">
                <a:solidFill>
                  <a:schemeClr val="dk2"/>
                </a:solidFill>
                <a:latin typeface="Arial"/>
                <a:ea typeface="Arial"/>
                <a:cs typeface="Arial"/>
                <a:sym typeface="Arial"/>
              </a:defRPr>
            </a:lvl2pPr>
            <a:lvl3pPr indent="0" lvl="2" marL="0" marR="0" rtl="0" algn="ctr">
              <a:spcBef>
                <a:spcPts val="0"/>
              </a:spcBef>
              <a:spcAft>
                <a:spcPts val="0"/>
              </a:spcAft>
              <a:buNone/>
              <a:defRPr b="0" i="0" sz="4400" u="none" cap="none" strike="noStrike">
                <a:solidFill>
                  <a:schemeClr val="dk2"/>
                </a:solidFill>
                <a:latin typeface="Arial"/>
                <a:ea typeface="Arial"/>
                <a:cs typeface="Arial"/>
                <a:sym typeface="Arial"/>
              </a:defRPr>
            </a:lvl3pPr>
            <a:lvl4pPr indent="0" lvl="3" marL="0" marR="0" rtl="0" algn="ctr">
              <a:spcBef>
                <a:spcPts val="0"/>
              </a:spcBef>
              <a:spcAft>
                <a:spcPts val="0"/>
              </a:spcAft>
              <a:buNone/>
              <a:defRPr b="0" i="0" sz="4400" u="none" cap="none" strike="noStrike">
                <a:solidFill>
                  <a:schemeClr val="dk2"/>
                </a:solidFill>
                <a:latin typeface="Arial"/>
                <a:ea typeface="Arial"/>
                <a:cs typeface="Arial"/>
                <a:sym typeface="Arial"/>
              </a:defRPr>
            </a:lvl4pPr>
            <a:lvl5pPr indent="0" lvl="4" marL="0" marR="0" rtl="0" algn="ctr">
              <a:spcBef>
                <a:spcPts val="0"/>
              </a:spcBef>
              <a:spcAft>
                <a:spcPts val="0"/>
              </a:spcAft>
              <a:buNone/>
              <a:defRPr b="0" i="0" sz="4400" u="none" cap="none" strike="noStrike">
                <a:solidFill>
                  <a:schemeClr val="dk2"/>
                </a:solidFill>
                <a:latin typeface="Arial"/>
                <a:ea typeface="Arial"/>
                <a:cs typeface="Arial"/>
                <a:sym typeface="Arial"/>
              </a:defRPr>
            </a:lvl5pPr>
            <a:lvl6pPr indent="0" lvl="5" marL="457200" marR="0" rtl="0" algn="ctr">
              <a:spcBef>
                <a:spcPts val="0"/>
              </a:spcBef>
              <a:spcAft>
                <a:spcPts val="0"/>
              </a:spcAft>
              <a:buNone/>
              <a:defRPr b="0" i="0" sz="4400" u="none" cap="none" strike="noStrike">
                <a:solidFill>
                  <a:schemeClr val="dk2"/>
                </a:solidFill>
                <a:latin typeface="Arial"/>
                <a:ea typeface="Arial"/>
                <a:cs typeface="Arial"/>
                <a:sym typeface="Arial"/>
              </a:defRPr>
            </a:lvl6pPr>
            <a:lvl7pPr indent="0" lvl="6" marL="914400" marR="0" rtl="0" algn="ctr">
              <a:spcBef>
                <a:spcPts val="0"/>
              </a:spcBef>
              <a:spcAft>
                <a:spcPts val="0"/>
              </a:spcAft>
              <a:buNone/>
              <a:defRPr b="0" i="0" sz="4400" u="none" cap="none" strike="noStrike">
                <a:solidFill>
                  <a:schemeClr val="dk2"/>
                </a:solidFill>
                <a:latin typeface="Arial"/>
                <a:ea typeface="Arial"/>
                <a:cs typeface="Arial"/>
                <a:sym typeface="Arial"/>
              </a:defRPr>
            </a:lvl7pPr>
            <a:lvl8pPr indent="0" lvl="7" marL="1371600" marR="0" rtl="0" algn="ctr">
              <a:spcBef>
                <a:spcPts val="0"/>
              </a:spcBef>
              <a:spcAft>
                <a:spcPts val="0"/>
              </a:spcAft>
              <a:buNone/>
              <a:defRPr b="0" i="0" sz="4400" u="none" cap="none" strike="noStrike">
                <a:solidFill>
                  <a:schemeClr val="dk2"/>
                </a:solidFill>
                <a:latin typeface="Arial"/>
                <a:ea typeface="Arial"/>
                <a:cs typeface="Arial"/>
                <a:sym typeface="Arial"/>
              </a:defRPr>
            </a:lvl8pPr>
            <a:lvl9pPr indent="0" lvl="8" marL="1828800" marR="0" rtl="0" algn="ctr">
              <a:spcBef>
                <a:spcPts val="0"/>
              </a:spcBef>
              <a:spcAft>
                <a:spcPts val="0"/>
              </a:spcAft>
              <a:buNone/>
              <a:defRPr b="0" i="0" sz="4400" u="none" cap="none" strike="noStrike">
                <a:solidFill>
                  <a:schemeClr val="dk2"/>
                </a:solidFill>
                <a:latin typeface="Arial"/>
                <a:ea typeface="Arial"/>
                <a:cs typeface="Arial"/>
                <a:sym typeface="Arial"/>
              </a:defRPr>
            </a:lvl9pPr>
          </a:lstStyle>
          <a:p/>
        </p:txBody>
      </p:sp>
      <p:sp>
        <p:nvSpPr>
          <p:cNvPr id="267" name="Shape 267"/>
          <p:cNvSpPr txBox="1"/>
          <p:nvPr>
            <p:ph idx="1" type="body"/>
          </p:nvPr>
        </p:nvSpPr>
        <p:spPr>
          <a:xfrm>
            <a:off x="457200" y="1200150"/>
            <a:ext cx="8229600" cy="3394500"/>
          </a:xfrm>
          <a:prstGeom prst="rect">
            <a:avLst/>
          </a:prstGeom>
          <a:noFill/>
          <a:ln>
            <a:noFill/>
          </a:ln>
        </p:spPr>
        <p:txBody>
          <a:bodyPr anchorCtr="0" anchor="t" bIns="91425" lIns="91425" rIns="91425" tIns="91425"/>
          <a:lstStyle>
            <a:lvl1pPr indent="-139700" lvl="0" marL="342900" marR="0" rtl="0" algn="l">
              <a:spcBef>
                <a:spcPts val="640"/>
              </a:spcBef>
              <a:spcAft>
                <a:spcPts val="0"/>
              </a:spcAft>
              <a:buClr>
                <a:schemeClr val="dk1"/>
              </a:buClr>
              <a:buSzPct val="100000"/>
              <a:buFont typeface="Arial"/>
              <a:buChar char="•"/>
              <a:defRPr b="0" i="0" sz="3200" u="none" cap="none" strike="noStrike">
                <a:solidFill>
                  <a:schemeClr val="dk1"/>
                </a:solidFill>
                <a:latin typeface="Arial"/>
                <a:ea typeface="Arial"/>
                <a:cs typeface="Arial"/>
                <a:sym typeface="Arial"/>
              </a:defRPr>
            </a:lvl1pPr>
            <a:lvl2pPr indent="-107950" lvl="1" marL="742950" marR="0" rtl="0" algn="l">
              <a:spcBef>
                <a:spcPts val="560"/>
              </a:spcBef>
              <a:spcAft>
                <a:spcPts val="0"/>
              </a:spcAft>
              <a:buClr>
                <a:schemeClr val="dk1"/>
              </a:buClr>
              <a:buSzPct val="100000"/>
              <a:buFont typeface="Arial"/>
              <a:buChar char="–"/>
              <a:defRPr b="0" i="0" sz="2800" u="none" cap="none" strike="noStrike">
                <a:solidFill>
                  <a:schemeClr val="dk1"/>
                </a:solidFill>
                <a:latin typeface="Arial"/>
                <a:ea typeface="Arial"/>
                <a:cs typeface="Arial"/>
                <a:sym typeface="Arial"/>
              </a:defRPr>
            </a:lvl2pPr>
            <a:lvl3pPr indent="-76200" lvl="2" marL="1143000" marR="0" rtl="0" algn="l">
              <a:spcBef>
                <a:spcPts val="480"/>
              </a:spcBef>
              <a:spcAft>
                <a:spcPts val="0"/>
              </a:spcAft>
              <a:buClr>
                <a:schemeClr val="dk1"/>
              </a:buClr>
              <a:buSzPct val="100000"/>
              <a:buFont typeface="Arial"/>
              <a:buChar char="•"/>
              <a:defRPr b="0" i="0" sz="2400" u="none" cap="none" strike="noStrike">
                <a:solidFill>
                  <a:schemeClr val="dk1"/>
                </a:solidFill>
                <a:latin typeface="Arial"/>
                <a:ea typeface="Arial"/>
                <a:cs typeface="Arial"/>
                <a:sym typeface="Arial"/>
              </a:defRPr>
            </a:lvl3pPr>
            <a:lvl4pPr indent="-101600" lvl="3" marL="1600200" marR="0" rtl="0" algn="l">
              <a:spcBef>
                <a:spcPts val="400"/>
              </a:spcBef>
              <a:spcAft>
                <a:spcPts val="0"/>
              </a:spcAft>
              <a:buClr>
                <a:schemeClr val="dk1"/>
              </a:buClr>
              <a:buSzPct val="100000"/>
              <a:buFont typeface="Arial"/>
              <a:buChar char="–"/>
              <a:defRPr b="0" i="0" sz="2000" u="none" cap="none" strike="noStrike">
                <a:solidFill>
                  <a:schemeClr val="dk1"/>
                </a:solidFill>
                <a:latin typeface="Arial"/>
                <a:ea typeface="Arial"/>
                <a:cs typeface="Arial"/>
                <a:sym typeface="Arial"/>
              </a:defRPr>
            </a:lvl4pPr>
            <a:lvl5pPr indent="-101600" lvl="4" marL="2057400" marR="0" rtl="0" algn="l">
              <a:spcBef>
                <a:spcPts val="400"/>
              </a:spcBef>
              <a:spcAft>
                <a:spcPts val="0"/>
              </a:spcAft>
              <a:buClr>
                <a:schemeClr val="dk1"/>
              </a:buClr>
              <a:buSzPct val="100000"/>
              <a:buFont typeface="Arial"/>
              <a:buChar char="»"/>
              <a:defRPr b="0" i="0" sz="2000" u="none" cap="none" strike="noStrike">
                <a:solidFill>
                  <a:schemeClr val="dk1"/>
                </a:solidFill>
                <a:latin typeface="Arial"/>
                <a:ea typeface="Arial"/>
                <a:cs typeface="Arial"/>
                <a:sym typeface="Arial"/>
              </a:defRPr>
            </a:lvl5pPr>
            <a:lvl6pPr indent="-101600" lvl="5" marL="2514600" marR="0" rtl="0" algn="l">
              <a:spcBef>
                <a:spcPts val="400"/>
              </a:spcBef>
              <a:spcAft>
                <a:spcPts val="0"/>
              </a:spcAft>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spcAft>
                <a:spcPts val="0"/>
              </a:spcAft>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spcAft>
                <a:spcPts val="0"/>
              </a:spcAft>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spcAft>
                <a:spcPts val="0"/>
              </a:spcAft>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268" name="Shape 268"/>
          <p:cNvSpPr txBox="1"/>
          <p:nvPr>
            <p:ph idx="10" type="dt"/>
          </p:nvPr>
        </p:nvSpPr>
        <p:spPr>
          <a:xfrm>
            <a:off x="457200" y="4683918"/>
            <a:ext cx="2133600" cy="357000"/>
          </a:xfrm>
          <a:prstGeom prst="rect">
            <a:avLst/>
          </a:prstGeom>
          <a:noFill/>
          <a:ln>
            <a:noFill/>
          </a:ln>
        </p:spPr>
        <p:txBody>
          <a:bodyPr anchorCtr="0" anchor="t" bIns="91425" lIns="91425" rIns="91425" tIns="91425"/>
          <a:lstStyle>
            <a:lvl1pPr indent="0" lvl="0" marL="0" marR="0" rtl="0" algn="l">
              <a:spcBef>
                <a:spcPts val="0"/>
              </a:spcBef>
              <a:spcAft>
                <a:spcPts val="0"/>
              </a:spcAft>
              <a:buNone/>
              <a:defRPr b="0" i="0" sz="1400" u="none" cap="none" strike="noStrike">
                <a:solidFill>
                  <a:schemeClr val="dk1"/>
                </a:solidFill>
                <a:latin typeface="Arial"/>
                <a:ea typeface="Arial"/>
                <a:cs typeface="Arial"/>
                <a:sym typeface="Arial"/>
              </a:defRPr>
            </a:lvl1pPr>
            <a:lvl2pPr indent="0" lvl="1" marL="457200" marR="0" rtl="0" algn="l">
              <a:spcBef>
                <a:spcPts val="0"/>
              </a:spcBef>
              <a:spcAft>
                <a:spcPts val="0"/>
              </a:spcAft>
              <a:buNone/>
              <a:defRPr b="0" i="0" sz="3600" u="none" cap="none" strike="noStrike">
                <a:solidFill>
                  <a:schemeClr val="lt1"/>
                </a:solidFill>
                <a:latin typeface="Arial"/>
                <a:ea typeface="Arial"/>
                <a:cs typeface="Arial"/>
                <a:sym typeface="Arial"/>
              </a:defRPr>
            </a:lvl2pPr>
            <a:lvl3pPr indent="0" lvl="2" marL="914400" marR="0" rtl="0" algn="l">
              <a:spcBef>
                <a:spcPts val="0"/>
              </a:spcBef>
              <a:spcAft>
                <a:spcPts val="0"/>
              </a:spcAft>
              <a:buNone/>
              <a:defRPr b="0" i="0" sz="3600" u="none" cap="none" strike="noStrike">
                <a:solidFill>
                  <a:schemeClr val="lt1"/>
                </a:solidFill>
                <a:latin typeface="Arial"/>
                <a:ea typeface="Arial"/>
                <a:cs typeface="Arial"/>
                <a:sym typeface="Arial"/>
              </a:defRPr>
            </a:lvl3pPr>
            <a:lvl4pPr indent="0" lvl="3" marL="1371600" marR="0" rtl="0" algn="l">
              <a:spcBef>
                <a:spcPts val="0"/>
              </a:spcBef>
              <a:spcAft>
                <a:spcPts val="0"/>
              </a:spcAft>
              <a:buNone/>
              <a:defRPr b="0" i="0" sz="3600" u="none" cap="none" strike="noStrike">
                <a:solidFill>
                  <a:schemeClr val="lt1"/>
                </a:solidFill>
                <a:latin typeface="Arial"/>
                <a:ea typeface="Arial"/>
                <a:cs typeface="Arial"/>
                <a:sym typeface="Arial"/>
              </a:defRPr>
            </a:lvl4pPr>
            <a:lvl5pPr indent="0" lvl="4" marL="1828800" marR="0" rtl="0" algn="l">
              <a:spcBef>
                <a:spcPts val="0"/>
              </a:spcBef>
              <a:spcAft>
                <a:spcPts val="0"/>
              </a:spcAft>
              <a:buNone/>
              <a:defRPr b="0" i="0" sz="3600" u="none" cap="none" strike="noStrike">
                <a:solidFill>
                  <a:schemeClr val="lt1"/>
                </a:solidFill>
                <a:latin typeface="Arial"/>
                <a:ea typeface="Arial"/>
                <a:cs typeface="Arial"/>
                <a:sym typeface="Arial"/>
              </a:defRPr>
            </a:lvl5pPr>
            <a:lvl6pPr indent="0" lvl="5" marL="2286000" marR="0" rtl="0" algn="l">
              <a:spcBef>
                <a:spcPts val="0"/>
              </a:spcBef>
              <a:buNone/>
              <a:defRPr b="0" i="0" sz="3600" u="none" cap="none" strike="noStrike">
                <a:solidFill>
                  <a:schemeClr val="lt1"/>
                </a:solidFill>
                <a:latin typeface="Arial"/>
                <a:ea typeface="Arial"/>
                <a:cs typeface="Arial"/>
                <a:sym typeface="Arial"/>
              </a:defRPr>
            </a:lvl6pPr>
            <a:lvl7pPr indent="0" lvl="6" marL="2743200" marR="0" rtl="0" algn="l">
              <a:spcBef>
                <a:spcPts val="0"/>
              </a:spcBef>
              <a:buNone/>
              <a:defRPr b="0" i="0" sz="3600" u="none" cap="none" strike="noStrike">
                <a:solidFill>
                  <a:schemeClr val="lt1"/>
                </a:solidFill>
                <a:latin typeface="Arial"/>
                <a:ea typeface="Arial"/>
                <a:cs typeface="Arial"/>
                <a:sym typeface="Arial"/>
              </a:defRPr>
            </a:lvl7pPr>
            <a:lvl8pPr indent="0" lvl="7" marL="3200400" marR="0" rtl="0" algn="l">
              <a:spcBef>
                <a:spcPts val="0"/>
              </a:spcBef>
              <a:buNone/>
              <a:defRPr b="0" i="0" sz="3600" u="none" cap="none" strike="noStrike">
                <a:solidFill>
                  <a:schemeClr val="lt1"/>
                </a:solidFill>
                <a:latin typeface="Arial"/>
                <a:ea typeface="Arial"/>
                <a:cs typeface="Arial"/>
                <a:sym typeface="Arial"/>
              </a:defRPr>
            </a:lvl8pPr>
            <a:lvl9pPr indent="0" lvl="8" marL="3657600" marR="0" rtl="0" algn="l">
              <a:spcBef>
                <a:spcPts val="0"/>
              </a:spcBef>
              <a:buNone/>
              <a:defRPr b="0" i="0" sz="3600" u="none" cap="none" strike="noStrike">
                <a:solidFill>
                  <a:schemeClr val="lt1"/>
                </a:solidFill>
                <a:latin typeface="Arial"/>
                <a:ea typeface="Arial"/>
                <a:cs typeface="Arial"/>
                <a:sym typeface="Arial"/>
              </a:defRPr>
            </a:lvl9pPr>
          </a:lstStyle>
          <a:p/>
        </p:txBody>
      </p:sp>
      <p:sp>
        <p:nvSpPr>
          <p:cNvPr id="269" name="Shape 269"/>
          <p:cNvSpPr txBox="1"/>
          <p:nvPr>
            <p:ph idx="11" type="ftr"/>
          </p:nvPr>
        </p:nvSpPr>
        <p:spPr>
          <a:xfrm>
            <a:off x="3124200" y="4683918"/>
            <a:ext cx="2895600" cy="357000"/>
          </a:xfrm>
          <a:prstGeom prst="rect">
            <a:avLst/>
          </a:prstGeom>
          <a:noFill/>
          <a:ln>
            <a:noFill/>
          </a:ln>
        </p:spPr>
        <p:txBody>
          <a:bodyPr anchorCtr="0" anchor="t" bIns="91425" lIns="91425" rIns="91425" tIns="91425"/>
          <a:lstStyle>
            <a:lvl1pPr indent="0" lvl="0" marL="0" marR="0" rtl="0" algn="ctr">
              <a:spcBef>
                <a:spcPts val="0"/>
              </a:spcBef>
              <a:spcAft>
                <a:spcPts val="0"/>
              </a:spcAft>
              <a:buNone/>
              <a:defRPr b="0" i="0" sz="1400" u="none" cap="none" strike="noStrike">
                <a:solidFill>
                  <a:schemeClr val="dk1"/>
                </a:solidFill>
                <a:latin typeface="Arial"/>
                <a:ea typeface="Arial"/>
                <a:cs typeface="Arial"/>
                <a:sym typeface="Arial"/>
              </a:defRPr>
            </a:lvl1pPr>
            <a:lvl2pPr indent="0" lvl="1" marL="457200" marR="0" rtl="0" algn="l">
              <a:spcBef>
                <a:spcPts val="0"/>
              </a:spcBef>
              <a:spcAft>
                <a:spcPts val="0"/>
              </a:spcAft>
              <a:buNone/>
              <a:defRPr b="0" i="0" sz="3600" u="none" cap="none" strike="noStrike">
                <a:solidFill>
                  <a:schemeClr val="lt1"/>
                </a:solidFill>
                <a:latin typeface="Arial"/>
                <a:ea typeface="Arial"/>
                <a:cs typeface="Arial"/>
                <a:sym typeface="Arial"/>
              </a:defRPr>
            </a:lvl2pPr>
            <a:lvl3pPr indent="0" lvl="2" marL="914400" marR="0" rtl="0" algn="l">
              <a:spcBef>
                <a:spcPts val="0"/>
              </a:spcBef>
              <a:spcAft>
                <a:spcPts val="0"/>
              </a:spcAft>
              <a:buNone/>
              <a:defRPr b="0" i="0" sz="3600" u="none" cap="none" strike="noStrike">
                <a:solidFill>
                  <a:schemeClr val="lt1"/>
                </a:solidFill>
                <a:latin typeface="Arial"/>
                <a:ea typeface="Arial"/>
                <a:cs typeface="Arial"/>
                <a:sym typeface="Arial"/>
              </a:defRPr>
            </a:lvl3pPr>
            <a:lvl4pPr indent="0" lvl="3" marL="1371600" marR="0" rtl="0" algn="l">
              <a:spcBef>
                <a:spcPts val="0"/>
              </a:spcBef>
              <a:spcAft>
                <a:spcPts val="0"/>
              </a:spcAft>
              <a:buNone/>
              <a:defRPr b="0" i="0" sz="3600" u="none" cap="none" strike="noStrike">
                <a:solidFill>
                  <a:schemeClr val="lt1"/>
                </a:solidFill>
                <a:latin typeface="Arial"/>
                <a:ea typeface="Arial"/>
                <a:cs typeface="Arial"/>
                <a:sym typeface="Arial"/>
              </a:defRPr>
            </a:lvl4pPr>
            <a:lvl5pPr indent="0" lvl="4" marL="1828800" marR="0" rtl="0" algn="l">
              <a:spcBef>
                <a:spcPts val="0"/>
              </a:spcBef>
              <a:spcAft>
                <a:spcPts val="0"/>
              </a:spcAft>
              <a:buNone/>
              <a:defRPr b="0" i="0" sz="3600" u="none" cap="none" strike="noStrike">
                <a:solidFill>
                  <a:schemeClr val="lt1"/>
                </a:solidFill>
                <a:latin typeface="Arial"/>
                <a:ea typeface="Arial"/>
                <a:cs typeface="Arial"/>
                <a:sym typeface="Arial"/>
              </a:defRPr>
            </a:lvl5pPr>
            <a:lvl6pPr indent="0" lvl="5" marL="2286000" marR="0" rtl="0" algn="l">
              <a:spcBef>
                <a:spcPts val="0"/>
              </a:spcBef>
              <a:buNone/>
              <a:defRPr b="0" i="0" sz="3600" u="none" cap="none" strike="noStrike">
                <a:solidFill>
                  <a:schemeClr val="lt1"/>
                </a:solidFill>
                <a:latin typeface="Arial"/>
                <a:ea typeface="Arial"/>
                <a:cs typeface="Arial"/>
                <a:sym typeface="Arial"/>
              </a:defRPr>
            </a:lvl6pPr>
            <a:lvl7pPr indent="0" lvl="6" marL="2743200" marR="0" rtl="0" algn="l">
              <a:spcBef>
                <a:spcPts val="0"/>
              </a:spcBef>
              <a:buNone/>
              <a:defRPr b="0" i="0" sz="3600" u="none" cap="none" strike="noStrike">
                <a:solidFill>
                  <a:schemeClr val="lt1"/>
                </a:solidFill>
                <a:latin typeface="Arial"/>
                <a:ea typeface="Arial"/>
                <a:cs typeface="Arial"/>
                <a:sym typeface="Arial"/>
              </a:defRPr>
            </a:lvl7pPr>
            <a:lvl8pPr indent="0" lvl="7" marL="3200400" marR="0" rtl="0" algn="l">
              <a:spcBef>
                <a:spcPts val="0"/>
              </a:spcBef>
              <a:buNone/>
              <a:defRPr b="0" i="0" sz="3600" u="none" cap="none" strike="noStrike">
                <a:solidFill>
                  <a:schemeClr val="lt1"/>
                </a:solidFill>
                <a:latin typeface="Arial"/>
                <a:ea typeface="Arial"/>
                <a:cs typeface="Arial"/>
                <a:sym typeface="Arial"/>
              </a:defRPr>
            </a:lvl8pPr>
            <a:lvl9pPr indent="0" lvl="8" marL="3657600" marR="0" rtl="0" algn="l">
              <a:spcBef>
                <a:spcPts val="0"/>
              </a:spcBef>
              <a:buNone/>
              <a:defRPr b="0" i="0" sz="3600" u="none" cap="none" strike="noStrike">
                <a:solidFill>
                  <a:schemeClr val="lt1"/>
                </a:solidFill>
                <a:latin typeface="Arial"/>
                <a:ea typeface="Arial"/>
                <a:cs typeface="Arial"/>
                <a:sym typeface="Arial"/>
              </a:defRPr>
            </a:lvl9pPr>
          </a:lstStyle>
          <a:p/>
        </p:txBody>
      </p:sp>
      <p:sp>
        <p:nvSpPr>
          <p:cNvPr id="270" name="Shape 270"/>
          <p:cNvSpPr txBox="1"/>
          <p:nvPr>
            <p:ph idx="12" type="sldNum"/>
          </p:nvPr>
        </p:nvSpPr>
        <p:spPr>
          <a:xfrm>
            <a:off x="6553200" y="4683918"/>
            <a:ext cx="2133600" cy="357000"/>
          </a:xfrm>
          <a:prstGeom prst="rect">
            <a:avLst/>
          </a:prstGeom>
          <a:noFill/>
          <a:ln>
            <a:noFill/>
          </a:ln>
        </p:spPr>
        <p:txBody>
          <a:bodyPr anchorCtr="0" anchor="t" bIns="45700" lIns="91425" rIns="91425" tIns="45700">
            <a:noAutofit/>
          </a:bodyPr>
          <a:lstStyle/>
          <a:p>
            <a:pPr indent="0" lvl="0" marL="0" marR="0" rtl="0" algn="r">
              <a:spcBef>
                <a:spcPts val="0"/>
              </a:spcBef>
              <a:spcAft>
                <a:spcPts val="0"/>
              </a:spcAft>
              <a:buSzPct val="25000"/>
              <a:buNone/>
            </a:pPr>
            <a:fld id="{00000000-1234-1234-1234-123412341234}" type="slidenum">
              <a:rPr b="0" i="0" lang="nl-NL" sz="1400" u="none" cap="none" strike="noStrike">
                <a:solidFill>
                  <a:schemeClr val="dk1"/>
                </a:solidFill>
                <a:latin typeface="Arial"/>
                <a:ea typeface="Arial"/>
                <a:cs typeface="Arial"/>
                <a:sym typeface="Arial"/>
              </a:rPr>
              <a:t>‹#›</a:t>
            </a:fld>
          </a:p>
        </p:txBody>
      </p:sp>
    </p:spTree>
  </p:cSld>
  <p:clrMap accent1="accent1" accent2="accent2" accent3="accent3" accent4="accent4" accent5="accent5" accent6="accent6" bg1="lt1" bg2="dk2" tx1="dk1" tx2="lt2" folHlink="folHlink" hlink="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 id="2147483703" r:id="rId13"/>
    <p:sldLayoutId id="2147483704" r:id="rId14"/>
    <p:sldLayoutId id="2147483705" r:id="rId15"/>
    <p:sldLayoutId id="2147483706"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xml"/><Relationship Id="rId3" Type="http://schemas.openxmlformats.org/officeDocument/2006/relationships/image" Target="../media/image04.jpg"/><Relationship Id="rId4" Type="http://schemas.openxmlformats.org/officeDocument/2006/relationships/image" Target="../media/image00.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1.jpg"/><Relationship Id="rId4" Type="http://schemas.openxmlformats.org/officeDocument/2006/relationships/image" Target="../media/image0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0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6.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15.png"/><Relationship Id="rId7" Type="http://schemas.openxmlformats.org/officeDocument/2006/relationships/image" Target="../media/image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0.jpg"/><Relationship Id="rId4" Type="http://schemas.openxmlformats.org/officeDocument/2006/relationships/image" Target="../media/image19.jpg"/><Relationship Id="rId5" Type="http://schemas.openxmlformats.org/officeDocument/2006/relationships/image" Target="../media/image21.jpg"/><Relationship Id="rId6" Type="http://schemas.openxmlformats.org/officeDocument/2006/relationships/image" Target="../media/image22.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3.jpg"/><Relationship Id="rId4" Type="http://schemas.openxmlformats.org/officeDocument/2006/relationships/image" Target="../media/image24.png"/><Relationship Id="rId5" Type="http://schemas.openxmlformats.org/officeDocument/2006/relationships/image" Target="../media/image26.png"/><Relationship Id="rId6" Type="http://schemas.openxmlformats.org/officeDocument/2006/relationships/image" Target="../media/image2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3.jpg"/><Relationship Id="rId4" Type="http://schemas.openxmlformats.org/officeDocument/2006/relationships/image" Target="../media/image24.png"/><Relationship Id="rId5" Type="http://schemas.openxmlformats.org/officeDocument/2006/relationships/image" Target="../media/image26.png"/><Relationship Id="rId6" Type="http://schemas.openxmlformats.org/officeDocument/2006/relationships/image" Target="../media/image2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3.jpg"/><Relationship Id="rId4" Type="http://schemas.openxmlformats.org/officeDocument/2006/relationships/image" Target="../media/image24.png"/><Relationship Id="rId5" Type="http://schemas.openxmlformats.org/officeDocument/2006/relationships/image" Target="../media/image26.png"/><Relationship Id="rId6" Type="http://schemas.openxmlformats.org/officeDocument/2006/relationships/image" Target="../media/image2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2.xml"/><Relationship Id="rId3" Type="http://schemas.openxmlformats.org/officeDocument/2006/relationships/image" Target="../media/image02.jpg"/><Relationship Id="rId4" Type="http://schemas.openxmlformats.org/officeDocument/2006/relationships/image" Target="../media/image29.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3.jpg"/><Relationship Id="rId4" Type="http://schemas.openxmlformats.org/officeDocument/2006/relationships/image" Target="../media/image24.png"/><Relationship Id="rId5" Type="http://schemas.openxmlformats.org/officeDocument/2006/relationships/image" Target="../media/image26.png"/><Relationship Id="rId6" Type="http://schemas.openxmlformats.org/officeDocument/2006/relationships/image" Target="../media/image2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3.jpg"/><Relationship Id="rId4" Type="http://schemas.openxmlformats.org/officeDocument/2006/relationships/image" Target="../media/image24.png"/><Relationship Id="rId5" Type="http://schemas.openxmlformats.org/officeDocument/2006/relationships/image" Target="../media/image26.png"/><Relationship Id="rId6" Type="http://schemas.openxmlformats.org/officeDocument/2006/relationships/image" Target="../media/image2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3.jpg"/><Relationship Id="rId4" Type="http://schemas.openxmlformats.org/officeDocument/2006/relationships/image" Target="../media/image2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3.jpg"/><Relationship Id="rId4" Type="http://schemas.openxmlformats.org/officeDocument/2006/relationships/image" Target="../media/image2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3.jpg"/><Relationship Id="rId4" Type="http://schemas.openxmlformats.org/officeDocument/2006/relationships/image" Target="../media/image2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16.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15.png"/><Relationship Id="rId7" Type="http://schemas.openxmlformats.org/officeDocument/2006/relationships/image" Target="../media/image1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2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3.xml"/><Relationship Id="rId3" Type="http://schemas.openxmlformats.org/officeDocument/2006/relationships/image" Target="../media/image08.png"/><Relationship Id="rId4" Type="http://schemas.openxmlformats.org/officeDocument/2006/relationships/image" Target="../media/image00.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27.png"/><Relationship Id="rId4" Type="http://schemas.openxmlformats.org/officeDocument/2006/relationships/image" Target="../media/image28.png"/><Relationship Id="rId5" Type="http://schemas.openxmlformats.org/officeDocument/2006/relationships/image" Target="../media/image2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27.png"/><Relationship Id="rId4" Type="http://schemas.openxmlformats.org/officeDocument/2006/relationships/image" Target="../media/image30.png"/><Relationship Id="rId5" Type="http://schemas.openxmlformats.org/officeDocument/2006/relationships/image" Target="../media/image28.png"/><Relationship Id="rId6" Type="http://schemas.openxmlformats.org/officeDocument/2006/relationships/image" Target="../media/image2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31.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06.jpg"/><Relationship Id="rId4" Type="http://schemas.openxmlformats.org/officeDocument/2006/relationships/image" Target="../media/image0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05.png"/><Relationship Id="rId4" Type="http://schemas.openxmlformats.org/officeDocument/2006/relationships/image" Target="../media/image03.jpg"/><Relationship Id="rId5" Type="http://schemas.openxmlformats.org/officeDocument/2006/relationships/image" Target="../media/image10.png"/><Relationship Id="rId6" Type="http://schemas.openxmlformats.org/officeDocument/2006/relationships/image" Target="../media/image07.png"/><Relationship Id="rId7" Type="http://schemas.openxmlformats.org/officeDocument/2006/relationships/image" Target="../media/image0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6.xml"/><Relationship Id="rId3" Type="http://schemas.openxmlformats.org/officeDocument/2006/relationships/image" Target="../media/image18.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09.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05.png"/><Relationship Id="rId4" Type="http://schemas.openxmlformats.org/officeDocument/2006/relationships/image" Target="../media/image03.jpg"/><Relationship Id="rId5" Type="http://schemas.openxmlformats.org/officeDocument/2006/relationships/image" Target="../media/image10.png"/><Relationship Id="rId6" Type="http://schemas.openxmlformats.org/officeDocument/2006/relationships/image" Target="../media/image07.png"/><Relationship Id="rId7" Type="http://schemas.openxmlformats.org/officeDocument/2006/relationships/image" Target="../media/image0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9.xml"/><Relationship Id="rId3" Type="http://schemas.openxmlformats.org/officeDocument/2006/relationships/image" Target="../media/image14.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368" name="Shape 368"/>
        <p:cNvGrpSpPr/>
        <p:nvPr/>
      </p:nvGrpSpPr>
      <p:grpSpPr>
        <a:xfrm>
          <a:off x="0" y="0"/>
          <a:ext cx="0" cy="0"/>
          <a:chOff x="0" y="0"/>
          <a:chExt cx="0" cy="0"/>
        </a:xfrm>
      </p:grpSpPr>
      <p:pic>
        <p:nvPicPr>
          <p:cNvPr id="369" name="Shape 369"/>
          <p:cNvPicPr preferRelativeResize="0"/>
          <p:nvPr/>
        </p:nvPicPr>
        <p:blipFill>
          <a:blip r:embed="rId3">
            <a:alphaModFix/>
          </a:blip>
          <a:stretch>
            <a:fillRect/>
          </a:stretch>
        </p:blipFill>
        <p:spPr>
          <a:xfrm>
            <a:off x="0" y="0"/>
            <a:ext cx="9144000" cy="5182800"/>
          </a:xfrm>
          <a:prstGeom prst="rect">
            <a:avLst/>
          </a:prstGeom>
          <a:noFill/>
          <a:ln>
            <a:noFill/>
          </a:ln>
        </p:spPr>
      </p:pic>
      <p:sp>
        <p:nvSpPr>
          <p:cNvPr id="370" name="Shape 370"/>
          <p:cNvSpPr txBox="1"/>
          <p:nvPr/>
        </p:nvSpPr>
        <p:spPr>
          <a:xfrm>
            <a:off x="736350" y="638875"/>
            <a:ext cx="6237300" cy="727800"/>
          </a:xfrm>
          <a:prstGeom prst="rect">
            <a:avLst/>
          </a:prstGeom>
          <a:noFill/>
          <a:ln>
            <a:noFill/>
          </a:ln>
        </p:spPr>
        <p:txBody>
          <a:bodyPr anchorCtr="0" anchor="t" bIns="91425" lIns="91425" rIns="91425" tIns="91425">
            <a:noAutofit/>
          </a:bodyPr>
          <a:lstStyle/>
          <a:p>
            <a:pPr lvl="0">
              <a:spcBef>
                <a:spcPts val="0"/>
              </a:spcBef>
              <a:buNone/>
            </a:pPr>
            <a:r>
              <a:rPr lang="nl-NL" sz="3000">
                <a:solidFill>
                  <a:srgbClr val="FFFFFF"/>
                </a:solidFill>
              </a:rPr>
              <a:t>BECOMING A TDR</a:t>
            </a:r>
          </a:p>
          <a:p>
            <a:pPr lvl="0">
              <a:spcBef>
                <a:spcPts val="0"/>
              </a:spcBef>
              <a:buNone/>
            </a:pPr>
            <a:r>
              <a:rPr lang="nl-NL" sz="2000">
                <a:solidFill>
                  <a:srgbClr val="FFFFFF"/>
                </a:solidFill>
              </a:rPr>
              <a:t>AMIA 2016</a:t>
            </a:r>
          </a:p>
          <a:p>
            <a:pPr lvl="0">
              <a:spcBef>
                <a:spcPts val="0"/>
              </a:spcBef>
              <a:buNone/>
            </a:pPr>
            <a:r>
              <a:rPr lang="nl-NL" sz="2000">
                <a:solidFill>
                  <a:srgbClr val="FFFFFF"/>
                </a:solidFill>
              </a:rPr>
              <a:t>Tom De Smet</a:t>
            </a:r>
          </a:p>
        </p:txBody>
      </p:sp>
      <p:pic>
        <p:nvPicPr>
          <p:cNvPr descr="Beeld_Geluid R RGB" id="371" name="Shape 371"/>
          <p:cNvPicPr preferRelativeResize="0"/>
          <p:nvPr/>
        </p:nvPicPr>
        <p:blipFill rotWithShape="1">
          <a:blip r:embed="rId4">
            <a:alphaModFix/>
          </a:blip>
          <a:srcRect b="0" l="0" r="0" t="0"/>
          <a:stretch/>
        </p:blipFill>
        <p:spPr>
          <a:xfrm>
            <a:off x="6973648" y="4449898"/>
            <a:ext cx="2195400" cy="7329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45" name="Shape 445"/>
        <p:cNvGrpSpPr/>
        <p:nvPr/>
      </p:nvGrpSpPr>
      <p:grpSpPr>
        <a:xfrm>
          <a:off x="0" y="0"/>
          <a:ext cx="0" cy="0"/>
          <a:chOff x="0" y="0"/>
          <a:chExt cx="0" cy="0"/>
        </a:xfrm>
      </p:grpSpPr>
      <p:sp>
        <p:nvSpPr>
          <p:cNvPr id="446" name="Shape 446"/>
          <p:cNvSpPr txBox="1"/>
          <p:nvPr>
            <p:ph type="title"/>
          </p:nvPr>
        </p:nvSpPr>
        <p:spPr>
          <a:xfrm>
            <a:off x="457200" y="418356"/>
            <a:ext cx="8229600" cy="857250"/>
          </a:xfrm>
          <a:prstGeom prst="rect">
            <a:avLst/>
          </a:prstGeom>
          <a:noFill/>
          <a:ln>
            <a:noFill/>
          </a:ln>
        </p:spPr>
        <p:txBody>
          <a:bodyPr anchorCtr="0" anchor="ctr" bIns="45700" lIns="91425" rIns="91425" tIns="45700">
            <a:noAutofit/>
          </a:bodyPr>
          <a:lstStyle/>
          <a:p>
            <a:pPr indent="0" lvl="0" marL="0" marR="0" rtl="0" algn="l">
              <a:spcBef>
                <a:spcPts val="0"/>
              </a:spcBef>
              <a:buClr>
                <a:schemeClr val="dk1"/>
              </a:buClr>
              <a:buSzPct val="25000"/>
              <a:buFont typeface="Arial"/>
              <a:buNone/>
            </a:pPr>
            <a:r>
              <a:rPr b="0" i="0" lang="nl-NL" sz="2800" u="none" cap="none" strike="noStrike">
                <a:solidFill>
                  <a:schemeClr val="dk1"/>
                </a:solidFill>
                <a:latin typeface="Arial"/>
                <a:ea typeface="Arial"/>
                <a:cs typeface="Arial"/>
                <a:sym typeface="Arial"/>
              </a:rPr>
              <a:t>ANOTHER ‘NEW’ CONCEPT:</a:t>
            </a:r>
            <a:br>
              <a:rPr b="0" i="0" lang="nl-NL" sz="2800" u="none" cap="none" strike="noStrike">
                <a:solidFill>
                  <a:srgbClr val="E00034"/>
                </a:solidFill>
                <a:latin typeface="Arial"/>
                <a:ea typeface="Arial"/>
                <a:cs typeface="Arial"/>
                <a:sym typeface="Arial"/>
              </a:rPr>
            </a:br>
            <a:r>
              <a:rPr b="0" i="0" lang="nl-NL" sz="2800" u="none" cap="none" strike="noStrike">
                <a:solidFill>
                  <a:srgbClr val="E00034"/>
                </a:solidFill>
                <a:latin typeface="Arial"/>
                <a:ea typeface="Arial"/>
                <a:cs typeface="Arial"/>
                <a:sym typeface="Arial"/>
              </a:rPr>
              <a:t>TRUST</a:t>
            </a:r>
          </a:p>
        </p:txBody>
      </p:sp>
      <p:sp>
        <p:nvSpPr>
          <p:cNvPr id="447" name="Shape 447"/>
          <p:cNvSpPr txBox="1"/>
          <p:nvPr>
            <p:ph idx="1" type="body"/>
          </p:nvPr>
        </p:nvSpPr>
        <p:spPr>
          <a:xfrm>
            <a:off x="457200" y="1531162"/>
            <a:ext cx="8229600" cy="3394500"/>
          </a:xfrm>
          <a:prstGeom prst="rect">
            <a:avLst/>
          </a:prstGeom>
          <a:noFill/>
          <a:ln>
            <a:noFill/>
          </a:ln>
        </p:spPr>
        <p:txBody>
          <a:bodyPr anchorCtr="0" anchor="t" bIns="45700" lIns="91425" rIns="91425" tIns="45700">
            <a:noAutofit/>
          </a:bodyPr>
          <a:lstStyle/>
          <a:p>
            <a:pPr indent="0" lvl="0" marL="0" marR="0" rtl="0" algn="l">
              <a:lnSpc>
                <a:spcPct val="150000"/>
              </a:lnSpc>
              <a:spcBef>
                <a:spcPts val="0"/>
              </a:spcBef>
              <a:spcAft>
                <a:spcPts val="0"/>
              </a:spcAft>
              <a:buClr>
                <a:schemeClr val="dk1"/>
              </a:buClr>
              <a:buSzPct val="25000"/>
              <a:buFont typeface="Arial"/>
              <a:buNone/>
            </a:pPr>
            <a:r>
              <a:rPr b="0" i="0" lang="nl-NL" sz="1800" u="none" cap="none" strike="noStrike">
                <a:solidFill>
                  <a:schemeClr val="dk1"/>
                </a:solidFill>
                <a:latin typeface="Arial"/>
                <a:ea typeface="Arial"/>
                <a:cs typeface="Arial"/>
                <a:sym typeface="Arial"/>
              </a:rPr>
              <a:t>Keeper of </a:t>
            </a:r>
            <a:r>
              <a:rPr b="0" i="0" lang="nl-NL" sz="1800" u="none" cap="none" strike="noStrike">
                <a:solidFill>
                  <a:srgbClr val="E00034"/>
                </a:solidFill>
                <a:latin typeface="Arial"/>
                <a:ea typeface="Arial"/>
                <a:cs typeface="Arial"/>
                <a:sym typeface="Arial"/>
              </a:rPr>
              <a:t>cultural heritage</a:t>
            </a:r>
          </a:p>
          <a:p>
            <a:pPr indent="0" lvl="0" marL="0" marR="0" rtl="0" algn="l">
              <a:lnSpc>
                <a:spcPct val="150000"/>
              </a:lnSpc>
              <a:spcBef>
                <a:spcPts val="0"/>
              </a:spcBef>
              <a:spcAft>
                <a:spcPts val="0"/>
              </a:spcAft>
              <a:buClr>
                <a:schemeClr val="dk1"/>
              </a:buClr>
              <a:buSzPct val="25000"/>
              <a:buFont typeface="Arial"/>
              <a:buNone/>
            </a:pPr>
            <a:r>
              <a:rPr b="0" i="0" lang="nl-NL" sz="1800" u="none" cap="none" strike="noStrike">
                <a:solidFill>
                  <a:schemeClr val="dk1"/>
                </a:solidFill>
                <a:latin typeface="Arial"/>
                <a:ea typeface="Arial"/>
                <a:cs typeface="Arial"/>
                <a:sym typeface="Arial"/>
              </a:rPr>
              <a:t>Keeper of </a:t>
            </a:r>
            <a:r>
              <a:rPr b="0" i="0" lang="nl-NL" sz="1800" u="none" cap="none" strike="noStrike">
                <a:solidFill>
                  <a:srgbClr val="E00034"/>
                </a:solidFill>
                <a:latin typeface="Arial"/>
                <a:ea typeface="Arial"/>
                <a:cs typeface="Arial"/>
                <a:sym typeface="Arial"/>
              </a:rPr>
              <a:t>commercial</a:t>
            </a:r>
            <a:r>
              <a:rPr b="0" i="0" lang="nl-NL" sz="1800" u="none" cap="none" strike="noStrike">
                <a:solidFill>
                  <a:schemeClr val="dk1"/>
                </a:solidFill>
                <a:latin typeface="Arial"/>
                <a:ea typeface="Arial"/>
                <a:cs typeface="Arial"/>
                <a:sym typeface="Arial"/>
              </a:rPr>
              <a:t> assets</a:t>
            </a:r>
          </a:p>
          <a:p>
            <a:pPr indent="0" lvl="0" marL="0" marR="0" rtl="0" algn="l">
              <a:lnSpc>
                <a:spcPct val="150000"/>
              </a:lnSpc>
              <a:spcBef>
                <a:spcPts val="0"/>
              </a:spcBef>
              <a:spcAft>
                <a:spcPts val="0"/>
              </a:spcAft>
              <a:buClr>
                <a:schemeClr val="dk1"/>
              </a:buClr>
              <a:buSzPct val="25000"/>
              <a:buFont typeface="Arial"/>
              <a:buNone/>
            </a:pPr>
            <a:r>
              <a:rPr b="0" i="0" lang="nl-NL" sz="1800" u="none" cap="none" strike="noStrike">
                <a:solidFill>
                  <a:schemeClr val="dk1"/>
                </a:solidFill>
                <a:latin typeface="Arial"/>
                <a:ea typeface="Arial"/>
                <a:cs typeface="Arial"/>
                <a:sym typeface="Arial"/>
              </a:rPr>
              <a:t>Preservation as a </a:t>
            </a:r>
            <a:r>
              <a:rPr b="0" i="0" lang="nl-NL" sz="1800" u="none" cap="none" strike="noStrike">
                <a:solidFill>
                  <a:srgbClr val="E00034"/>
                </a:solidFill>
                <a:latin typeface="Arial"/>
                <a:ea typeface="Arial"/>
                <a:cs typeface="Arial"/>
                <a:sym typeface="Arial"/>
              </a:rPr>
              <a:t>(paid) service</a:t>
            </a:r>
          </a:p>
          <a:p>
            <a:pPr indent="0" lvl="0" marL="0" marR="0" rtl="0" algn="l">
              <a:lnSpc>
                <a:spcPct val="150000"/>
              </a:lnSpc>
              <a:spcBef>
                <a:spcPts val="0"/>
              </a:spcBef>
              <a:spcAft>
                <a:spcPts val="0"/>
              </a:spcAft>
              <a:buClr>
                <a:srgbClr val="E00034"/>
              </a:buClr>
              <a:buSzPct val="25000"/>
              <a:buFont typeface="Arial"/>
              <a:buNone/>
            </a:pPr>
            <a:r>
              <a:rPr b="0" i="0" lang="nl-NL" sz="1800" u="none" cap="none" strike="noStrike">
                <a:solidFill>
                  <a:srgbClr val="E00034"/>
                </a:solidFill>
                <a:latin typeface="Arial"/>
                <a:ea typeface="Arial"/>
                <a:cs typeface="Arial"/>
                <a:sym typeface="Arial"/>
              </a:rPr>
              <a:t>Legal </a:t>
            </a:r>
            <a:r>
              <a:rPr b="0" i="0" lang="nl-NL" sz="1800" u="none" cap="none" strike="noStrike">
                <a:solidFill>
                  <a:schemeClr val="dk1"/>
                </a:solidFill>
                <a:latin typeface="Arial"/>
                <a:ea typeface="Arial"/>
                <a:cs typeface="Arial"/>
                <a:sym typeface="Arial"/>
              </a:rPr>
              <a:t>obligations</a:t>
            </a:r>
          </a:p>
          <a:p>
            <a:pPr indent="0" lvl="0" marL="0" marR="0" rtl="0" algn="l">
              <a:lnSpc>
                <a:spcPct val="150000"/>
              </a:lnSpc>
              <a:spcBef>
                <a:spcPts val="0"/>
              </a:spcBef>
              <a:spcAft>
                <a:spcPts val="0"/>
              </a:spcAft>
              <a:buClr>
                <a:srgbClr val="E00034"/>
              </a:buClr>
              <a:buSzPct val="25000"/>
              <a:buFont typeface="Arial"/>
              <a:buNone/>
            </a:pPr>
            <a:r>
              <a:rPr b="0" i="0" lang="nl-NL" sz="1800" u="none" cap="none" strike="noStrike">
                <a:solidFill>
                  <a:srgbClr val="E00034"/>
                </a:solidFill>
                <a:latin typeface="Arial"/>
                <a:ea typeface="Arial"/>
                <a:cs typeface="Arial"/>
                <a:sym typeface="Arial"/>
              </a:rPr>
              <a:t>Funding </a:t>
            </a:r>
          </a:p>
          <a:p>
            <a:pPr indent="0" lvl="0" marL="0" marR="0" rtl="0" algn="l">
              <a:lnSpc>
                <a:spcPct val="150000"/>
              </a:lnSpc>
              <a:spcBef>
                <a:spcPts val="0"/>
              </a:spcBef>
              <a:spcAft>
                <a:spcPts val="0"/>
              </a:spcAft>
              <a:buClr>
                <a:schemeClr val="dk1"/>
              </a:buClr>
              <a:buSzPct val="25000"/>
              <a:buFont typeface="Arial"/>
              <a:buNone/>
            </a:pPr>
            <a:r>
              <a:rPr b="0" i="0" lang="nl-NL" sz="1800" u="none" cap="none" strike="noStrike">
                <a:solidFill>
                  <a:schemeClr val="dk1"/>
                </a:solidFill>
                <a:latin typeface="Arial"/>
                <a:ea typeface="Arial"/>
                <a:cs typeface="Arial"/>
                <a:sym typeface="Arial"/>
              </a:rPr>
              <a:t>Becoming </a:t>
            </a:r>
            <a:r>
              <a:rPr b="0" i="0" lang="nl-NL" sz="1800" u="none" cap="none" strike="noStrike">
                <a:solidFill>
                  <a:srgbClr val="E00034"/>
                </a:solidFill>
                <a:latin typeface="Arial"/>
                <a:ea typeface="Arial"/>
                <a:cs typeface="Arial"/>
                <a:sym typeface="Arial"/>
              </a:rPr>
              <a:t>formally trustworthy  </a:t>
            </a:r>
          </a:p>
          <a:p>
            <a:pPr indent="0" lvl="0" marL="0" marR="0" rtl="0" algn="l">
              <a:lnSpc>
                <a:spcPct val="150000"/>
              </a:lnSpc>
              <a:spcBef>
                <a:spcPts val="0"/>
              </a:spcBef>
              <a:buClr>
                <a:srgbClr val="E00034"/>
              </a:buClr>
              <a:buSzPct val="25000"/>
              <a:buFont typeface="Arial"/>
              <a:buNone/>
            </a:pPr>
            <a:r>
              <a:rPr b="0" i="0" lang="nl-NL" sz="1800" u="none" cap="none" strike="noStrike">
                <a:solidFill>
                  <a:srgbClr val="E00034"/>
                </a:solidFill>
                <a:latin typeface="Arial"/>
                <a:ea typeface="Arial"/>
                <a:cs typeface="Arial"/>
                <a:sym typeface="Arial"/>
              </a:rPr>
              <a:t>Certification </a:t>
            </a:r>
          </a:p>
        </p:txBody>
      </p:sp>
      <p:pic>
        <p:nvPicPr>
          <p:cNvPr descr="C:\Annemieke\Documents\PenP\College Digital Preservation\padlock-trust.jpg" id="448" name="Shape 448"/>
          <p:cNvPicPr preferRelativeResize="0"/>
          <p:nvPr/>
        </p:nvPicPr>
        <p:blipFill rotWithShape="1">
          <a:blip r:embed="rId3">
            <a:alphaModFix/>
          </a:blip>
          <a:srcRect b="0" l="0" r="0" t="0"/>
          <a:stretch/>
        </p:blipFill>
        <p:spPr>
          <a:xfrm>
            <a:off x="4156899" y="946450"/>
            <a:ext cx="4914900" cy="4914900"/>
          </a:xfrm>
          <a:prstGeom prst="rect">
            <a:avLst/>
          </a:prstGeom>
          <a:noFill/>
          <a:ln>
            <a:noFill/>
          </a:ln>
        </p:spPr>
      </p:pic>
      <p:sp>
        <p:nvSpPr>
          <p:cNvPr id="449" name="Shape 449"/>
          <p:cNvSpPr/>
          <p:nvPr/>
        </p:nvSpPr>
        <p:spPr>
          <a:xfrm>
            <a:off x="3768299" y="5181251"/>
            <a:ext cx="129900" cy="1711199"/>
          </a:xfrm>
          <a:prstGeom prst="rect">
            <a:avLst/>
          </a:prstGeom>
          <a:solidFill>
            <a:schemeClr val="lt1"/>
          </a:solidFill>
          <a:ln>
            <a:noFill/>
          </a:ln>
        </p:spPr>
        <p:txBody>
          <a:bodyPr anchorCtr="0" anchor="ctr" bIns="45700" lIns="91425" rIns="91425" tIns="45700">
            <a:noAutofit/>
          </a:bodyPr>
          <a:lstStyle/>
          <a:p>
            <a:pPr indent="0" lvl="0" marL="0" marR="0" rtl="0" algn="ctr">
              <a:spcBef>
                <a:spcPts val="0"/>
              </a:spcBef>
              <a:buNone/>
            </a:pPr>
            <a:r>
              <a:t/>
            </a:r>
            <a:endParaRPr b="0" i="0" sz="1800" u="none" cap="none" strike="noStrike">
              <a:solidFill>
                <a:schemeClr val="lt1"/>
              </a:solidFill>
              <a:latin typeface="Calibri"/>
              <a:ea typeface="Calibri"/>
              <a:cs typeface="Calibri"/>
              <a:sym typeface="Calibri"/>
            </a:endParaRPr>
          </a:p>
        </p:txBody>
      </p:sp>
      <p:pic>
        <p:nvPicPr>
          <p:cNvPr id="450" name="Shape 450"/>
          <p:cNvPicPr preferRelativeResize="0"/>
          <p:nvPr/>
        </p:nvPicPr>
        <p:blipFill rotWithShape="1">
          <a:blip r:embed="rId4">
            <a:alphaModFix/>
          </a:blip>
          <a:srcRect b="0" l="0" r="0" t="0"/>
          <a:stretch/>
        </p:blipFill>
        <p:spPr>
          <a:xfrm>
            <a:off x="7128585" y="-236562"/>
            <a:ext cx="2037128" cy="144016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54" name="Shape 454"/>
        <p:cNvGrpSpPr/>
        <p:nvPr/>
      </p:nvGrpSpPr>
      <p:grpSpPr>
        <a:xfrm>
          <a:off x="0" y="0"/>
          <a:ext cx="0" cy="0"/>
          <a:chOff x="0" y="0"/>
          <a:chExt cx="0" cy="0"/>
        </a:xfrm>
      </p:grpSpPr>
      <p:sp>
        <p:nvSpPr>
          <p:cNvPr id="455" name="Shape 455"/>
          <p:cNvSpPr/>
          <p:nvPr/>
        </p:nvSpPr>
        <p:spPr>
          <a:xfrm>
            <a:off x="-252536" y="0"/>
            <a:ext cx="9396536" cy="5143499"/>
          </a:xfrm>
          <a:prstGeom prst="rect">
            <a:avLst/>
          </a:prstGeom>
          <a:solidFill>
            <a:srgbClr val="E00034"/>
          </a:solidFill>
          <a:ln>
            <a:noFill/>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456" name="Shape 456"/>
          <p:cNvSpPr txBox="1"/>
          <p:nvPr>
            <p:ph type="title"/>
          </p:nvPr>
        </p:nvSpPr>
        <p:spPr>
          <a:xfrm>
            <a:off x="323528" y="1131590"/>
            <a:ext cx="8229600" cy="857250"/>
          </a:xfrm>
          <a:prstGeom prst="rect">
            <a:avLst/>
          </a:prstGeom>
          <a:noFill/>
          <a:ln>
            <a:noFill/>
          </a:ln>
        </p:spPr>
        <p:txBody>
          <a:bodyPr anchorCtr="0" anchor="ctr" bIns="45700" lIns="91425" rIns="91425" tIns="45700">
            <a:noAutofit/>
          </a:bodyPr>
          <a:lstStyle/>
          <a:p>
            <a:pPr indent="0" lvl="0" marL="0" marR="0" rtl="0" algn="ctr">
              <a:spcBef>
                <a:spcPts val="0"/>
              </a:spcBef>
              <a:buClr>
                <a:schemeClr val="lt1"/>
              </a:buClr>
              <a:buSzPct val="25000"/>
              <a:buFont typeface="Arial"/>
              <a:buNone/>
            </a:pPr>
            <a:r>
              <a:rPr b="0" i="0" lang="nl-NL" sz="4800" u="none" cap="none" strike="noStrike">
                <a:solidFill>
                  <a:schemeClr val="lt1"/>
                </a:solidFill>
                <a:latin typeface="Arial"/>
                <a:ea typeface="Arial"/>
                <a:cs typeface="Arial"/>
                <a:sym typeface="Arial"/>
              </a:rPr>
              <a:t>TRUST IN THE CONTEXT OF </a:t>
            </a:r>
            <a:br>
              <a:rPr b="0" i="0" lang="nl-NL" sz="4800" u="none" cap="none" strike="noStrike">
                <a:solidFill>
                  <a:schemeClr val="lt1"/>
                </a:solidFill>
                <a:latin typeface="Arial"/>
                <a:ea typeface="Arial"/>
                <a:cs typeface="Arial"/>
                <a:sym typeface="Arial"/>
              </a:rPr>
            </a:br>
            <a:r>
              <a:rPr b="0" i="0" lang="nl-NL" sz="4800" u="none" cap="none" strike="noStrike">
                <a:solidFill>
                  <a:schemeClr val="lt1"/>
                </a:solidFill>
                <a:latin typeface="Arial"/>
                <a:ea typeface="Arial"/>
                <a:cs typeface="Arial"/>
                <a:sym typeface="Arial"/>
              </a:rPr>
              <a:t>DIGITAL PRESERVATION</a:t>
            </a:r>
          </a:p>
        </p:txBody>
      </p:sp>
      <p:sp>
        <p:nvSpPr>
          <p:cNvPr id="457" name="Shape 457"/>
          <p:cNvSpPr txBox="1"/>
          <p:nvPr>
            <p:ph idx="1" type="body"/>
          </p:nvPr>
        </p:nvSpPr>
        <p:spPr>
          <a:xfrm>
            <a:off x="395536" y="2643758"/>
            <a:ext cx="8229600" cy="3394472"/>
          </a:xfrm>
          <a:prstGeom prst="rect">
            <a:avLst/>
          </a:prstGeom>
          <a:noFill/>
          <a:ln>
            <a:noFill/>
          </a:ln>
        </p:spPr>
        <p:txBody>
          <a:bodyPr anchorCtr="0" anchor="t" bIns="45700" lIns="91425" rIns="91425" tIns="45700">
            <a:noAutofit/>
          </a:bodyPr>
          <a:lstStyle/>
          <a:p>
            <a:pPr indent="0" lvl="0" marL="0" marR="0" rtl="0" algn="ctr">
              <a:lnSpc>
                <a:spcPct val="150000"/>
              </a:lnSpc>
              <a:spcBef>
                <a:spcPts val="0"/>
              </a:spcBef>
              <a:spcAft>
                <a:spcPts val="0"/>
              </a:spcAft>
              <a:buClr>
                <a:schemeClr val="lt1"/>
              </a:buClr>
              <a:buSzPct val="25000"/>
              <a:buFont typeface="Arial"/>
              <a:buNone/>
            </a:pPr>
            <a:r>
              <a:t/>
            </a:r>
            <a:endParaRPr sz="2400">
              <a:solidFill>
                <a:schemeClr val="lt1"/>
              </a:solidFill>
              <a:latin typeface="Arial"/>
              <a:ea typeface="Arial"/>
              <a:cs typeface="Arial"/>
              <a:sym typeface="Arial"/>
            </a:endParaRPr>
          </a:p>
          <a:p>
            <a:pPr indent="0" lvl="0" marL="0" marR="0" rtl="0" algn="ctr">
              <a:lnSpc>
                <a:spcPct val="150000"/>
              </a:lnSpc>
              <a:spcBef>
                <a:spcPts val="0"/>
              </a:spcBef>
              <a:spcAft>
                <a:spcPts val="0"/>
              </a:spcAft>
              <a:buClr>
                <a:schemeClr val="lt1"/>
              </a:buClr>
              <a:buSzPct val="25000"/>
              <a:buFont typeface="Arial"/>
              <a:buNone/>
            </a:pPr>
            <a:r>
              <a:rPr b="0" i="0" lang="nl-NL" sz="3200" u="none" cap="none" strike="noStrike">
                <a:solidFill>
                  <a:schemeClr val="lt1"/>
                </a:solidFill>
                <a:latin typeface="Arial"/>
                <a:ea typeface="Arial"/>
                <a:cs typeface="Arial"/>
                <a:sym typeface="Arial"/>
              </a:rPr>
              <a:t>Data level</a:t>
            </a:r>
          </a:p>
          <a:p>
            <a:pPr indent="0" lvl="0" marL="0" marR="0" rtl="0" algn="ctr">
              <a:lnSpc>
                <a:spcPct val="150000"/>
              </a:lnSpc>
              <a:spcBef>
                <a:spcPts val="0"/>
              </a:spcBef>
              <a:buClr>
                <a:schemeClr val="lt1"/>
              </a:buClr>
              <a:buSzPct val="25000"/>
              <a:buFont typeface="Arial"/>
              <a:buNone/>
            </a:pPr>
            <a:r>
              <a:rPr b="0" i="0" lang="nl-NL" sz="3200" u="none" cap="none" strike="noStrike">
                <a:solidFill>
                  <a:schemeClr val="lt1"/>
                </a:solidFill>
                <a:latin typeface="Arial"/>
                <a:ea typeface="Arial"/>
                <a:cs typeface="Arial"/>
                <a:sym typeface="Arial"/>
              </a:rPr>
              <a:t>Organisational level</a:t>
            </a:r>
          </a:p>
        </p:txBody>
      </p:sp>
      <p:pic>
        <p:nvPicPr>
          <p:cNvPr id="458" name="Shape 458"/>
          <p:cNvPicPr preferRelativeResize="0"/>
          <p:nvPr/>
        </p:nvPicPr>
        <p:blipFill rotWithShape="1">
          <a:blip r:embed="rId3">
            <a:alphaModFix/>
          </a:blip>
          <a:srcRect b="0" l="0" r="0" t="0"/>
          <a:stretch/>
        </p:blipFill>
        <p:spPr>
          <a:xfrm>
            <a:off x="7128585" y="-236562"/>
            <a:ext cx="2037128" cy="144016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63" name="Shape 463"/>
        <p:cNvGrpSpPr/>
        <p:nvPr/>
      </p:nvGrpSpPr>
      <p:grpSpPr>
        <a:xfrm>
          <a:off x="0" y="0"/>
          <a:ext cx="0" cy="0"/>
          <a:chOff x="0" y="0"/>
          <a:chExt cx="0" cy="0"/>
        </a:xfrm>
      </p:grpSpPr>
      <p:sp>
        <p:nvSpPr>
          <p:cNvPr id="464" name="Shape 464"/>
          <p:cNvSpPr/>
          <p:nvPr/>
        </p:nvSpPr>
        <p:spPr>
          <a:xfrm>
            <a:off x="0" y="-20538"/>
            <a:ext cx="9144000" cy="5164038"/>
          </a:xfrm>
          <a:prstGeom prst="rect">
            <a:avLst/>
          </a:prstGeom>
          <a:solidFill>
            <a:srgbClr val="E00034"/>
          </a:solidFill>
          <a:ln>
            <a:noFill/>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465" name="Shape 465"/>
          <p:cNvSpPr txBox="1"/>
          <p:nvPr>
            <p:ph idx="1" type="body"/>
          </p:nvPr>
        </p:nvSpPr>
        <p:spPr>
          <a:xfrm>
            <a:off x="446856" y="195485"/>
            <a:ext cx="6933455" cy="3394472"/>
          </a:xfrm>
          <a:prstGeom prst="rect">
            <a:avLst/>
          </a:prstGeom>
          <a:noFill/>
          <a:ln>
            <a:noFill/>
          </a:ln>
        </p:spPr>
        <p:txBody>
          <a:bodyPr anchorCtr="0" anchor="t" bIns="45700" lIns="91425" rIns="91425" tIns="45700">
            <a:noAutofit/>
          </a:bodyPr>
          <a:lstStyle/>
          <a:p>
            <a:pPr indent="0" lvl="0" marL="0" marR="0" rtl="0" algn="l">
              <a:lnSpc>
                <a:spcPct val="150000"/>
              </a:lnSpc>
              <a:spcBef>
                <a:spcPts val="0"/>
              </a:spcBef>
              <a:buClr>
                <a:schemeClr val="lt1"/>
              </a:buClr>
              <a:buSzPct val="25000"/>
              <a:buFont typeface="Arial"/>
              <a:buNone/>
            </a:pPr>
            <a:r>
              <a:rPr b="0" i="0" lang="nl-NL" sz="4800" u="none" cap="none" strike="noStrike">
                <a:solidFill>
                  <a:schemeClr val="lt1"/>
                </a:solidFill>
                <a:latin typeface="Arial"/>
                <a:ea typeface="Arial"/>
                <a:cs typeface="Arial"/>
                <a:sym typeface="Arial"/>
              </a:rPr>
              <a:t>Data level</a:t>
            </a:r>
          </a:p>
        </p:txBody>
      </p:sp>
      <p:sp>
        <p:nvSpPr>
          <p:cNvPr id="466" name="Shape 466"/>
          <p:cNvSpPr txBox="1"/>
          <p:nvPr>
            <p:ph type="title"/>
          </p:nvPr>
        </p:nvSpPr>
        <p:spPr>
          <a:xfrm>
            <a:off x="5652119" y="500231"/>
            <a:ext cx="3131839" cy="857250"/>
          </a:xfrm>
          <a:prstGeom prst="rect">
            <a:avLst/>
          </a:prstGeom>
          <a:noFill/>
          <a:ln>
            <a:noFill/>
          </a:ln>
        </p:spPr>
        <p:txBody>
          <a:bodyPr anchorCtr="0" anchor="ctr" bIns="45700" lIns="91425" rIns="91425" tIns="45700">
            <a:noAutofit/>
          </a:bodyPr>
          <a:lstStyle/>
          <a:p>
            <a:pPr indent="0" lvl="0" marL="0" marR="0" rtl="0" algn="r">
              <a:spcBef>
                <a:spcPts val="0"/>
              </a:spcBef>
              <a:buClr>
                <a:schemeClr val="lt1"/>
              </a:buClr>
              <a:buSzPct val="25000"/>
              <a:buFont typeface="Arial"/>
              <a:buNone/>
            </a:pPr>
            <a:r>
              <a:rPr b="0" i="0" lang="nl-NL" sz="2000" u="none" cap="none" strike="noStrike">
                <a:solidFill>
                  <a:schemeClr val="lt1"/>
                </a:solidFill>
                <a:latin typeface="Arial"/>
                <a:ea typeface="Arial"/>
                <a:cs typeface="Arial"/>
                <a:sym typeface="Arial"/>
              </a:rPr>
              <a:t>TRUST IN THE CONTEXT OF </a:t>
            </a:r>
            <a:br>
              <a:rPr b="0" i="0" lang="nl-NL" sz="2000" u="none" cap="none" strike="noStrike">
                <a:solidFill>
                  <a:schemeClr val="lt1"/>
                </a:solidFill>
                <a:latin typeface="Arial"/>
                <a:ea typeface="Arial"/>
                <a:cs typeface="Arial"/>
                <a:sym typeface="Arial"/>
              </a:rPr>
            </a:br>
            <a:r>
              <a:rPr b="0" i="0" lang="nl-NL" sz="2000" u="none" cap="none" strike="noStrike">
                <a:solidFill>
                  <a:schemeClr val="lt1"/>
                </a:solidFill>
                <a:latin typeface="Arial"/>
                <a:ea typeface="Arial"/>
                <a:cs typeface="Arial"/>
                <a:sym typeface="Arial"/>
              </a:rPr>
              <a:t>DIGITAL PRESERVATION</a:t>
            </a:r>
          </a:p>
        </p:txBody>
      </p:sp>
      <p:grpSp>
        <p:nvGrpSpPr>
          <p:cNvPr id="467" name="Shape 467"/>
          <p:cNvGrpSpPr/>
          <p:nvPr/>
        </p:nvGrpSpPr>
        <p:grpSpPr>
          <a:xfrm>
            <a:off x="713911" y="985969"/>
            <a:ext cx="7203423" cy="4201748"/>
            <a:chOff x="76415" y="700556"/>
            <a:chExt cx="8402754" cy="4901316"/>
          </a:xfrm>
        </p:grpSpPr>
        <p:sp>
          <p:nvSpPr>
            <p:cNvPr id="468" name="Shape 468"/>
            <p:cNvSpPr/>
            <p:nvPr/>
          </p:nvSpPr>
          <p:spPr>
            <a:xfrm>
              <a:off x="5078567" y="868638"/>
              <a:ext cx="2863200" cy="70800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i="0" lang="nl-NL" sz="4000" u="none" cap="none" strike="noStrike">
                  <a:solidFill>
                    <a:srgbClr val="82001F"/>
                  </a:solidFill>
                  <a:latin typeface="Calibri"/>
                  <a:ea typeface="Calibri"/>
                  <a:cs typeface="Calibri"/>
                  <a:sym typeface="Calibri"/>
                </a:rPr>
                <a:t>Can I use it? </a:t>
              </a:r>
            </a:p>
          </p:txBody>
        </p:sp>
        <p:sp>
          <p:nvSpPr>
            <p:cNvPr id="469" name="Shape 469"/>
            <p:cNvSpPr txBox="1"/>
            <p:nvPr/>
          </p:nvSpPr>
          <p:spPr>
            <a:xfrm>
              <a:off x="5078559" y="2260697"/>
              <a:ext cx="2592299" cy="822600"/>
            </a:xfrm>
            <a:prstGeom prst="rect">
              <a:avLst/>
            </a:prstGeom>
            <a:noFill/>
            <a:ln>
              <a:noFill/>
            </a:ln>
          </p:spPr>
          <p:txBody>
            <a:bodyPr anchorCtr="0" anchor="t" bIns="45700" lIns="91425" rIns="91425" tIns="45700">
              <a:noAutofit/>
            </a:bodyPr>
            <a:lstStyle/>
            <a:p>
              <a:pPr indent="-342900" lvl="0" marL="342900" marR="0" rtl="0" algn="l">
                <a:lnSpc>
                  <a:spcPct val="80000"/>
                </a:lnSpc>
                <a:spcBef>
                  <a:spcPts val="0"/>
                </a:spcBef>
                <a:buClr>
                  <a:schemeClr val="dk2"/>
                </a:buClr>
                <a:buSzPct val="25000"/>
                <a:buFont typeface="Noto Sans Symbols"/>
                <a:buNone/>
              </a:pPr>
              <a:r>
                <a:rPr b="1" lang="nl-NL" sz="1800">
                  <a:solidFill>
                    <a:srgbClr val="82001F"/>
                  </a:solidFill>
                  <a:latin typeface="Cantarell"/>
                  <a:ea typeface="Cantarell"/>
                  <a:cs typeface="Cantarell"/>
                  <a:sym typeface="Cantarell"/>
                </a:rPr>
                <a:t>Accessibility</a:t>
              </a:r>
            </a:p>
          </p:txBody>
        </p:sp>
        <p:sp>
          <p:nvSpPr>
            <p:cNvPr id="470" name="Shape 470"/>
            <p:cNvSpPr/>
            <p:nvPr/>
          </p:nvSpPr>
          <p:spPr>
            <a:xfrm>
              <a:off x="2227470" y="2852540"/>
              <a:ext cx="6251699" cy="120030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i="0" lang="nl-NL" sz="3600" u="none" cap="none" strike="noStrike">
                  <a:solidFill>
                    <a:srgbClr val="82001F"/>
                  </a:solidFill>
                  <a:latin typeface="Calibri"/>
                  <a:ea typeface="Calibri"/>
                  <a:cs typeface="Calibri"/>
                  <a:sym typeface="Calibri"/>
                </a:rPr>
                <a:t>How can I be sure that it hasn’t </a:t>
              </a:r>
            </a:p>
            <a:p>
              <a:pPr indent="0" lvl="0" marL="0" marR="0" rtl="0" algn="l">
                <a:spcBef>
                  <a:spcPts val="0"/>
                </a:spcBef>
                <a:buSzPct val="25000"/>
                <a:buNone/>
              </a:pPr>
              <a:r>
                <a:rPr b="1" i="0" lang="nl-NL" sz="3600" u="none" cap="none" strike="noStrike">
                  <a:solidFill>
                    <a:srgbClr val="82001F"/>
                  </a:solidFill>
                  <a:latin typeface="Calibri"/>
                  <a:ea typeface="Calibri"/>
                  <a:cs typeface="Calibri"/>
                  <a:sym typeface="Calibri"/>
                </a:rPr>
                <a:t>been tampered with?</a:t>
              </a:r>
            </a:p>
          </p:txBody>
        </p:sp>
        <p:sp>
          <p:nvSpPr>
            <p:cNvPr id="471" name="Shape 471"/>
            <p:cNvSpPr txBox="1"/>
            <p:nvPr/>
          </p:nvSpPr>
          <p:spPr>
            <a:xfrm>
              <a:off x="2343776" y="4779273"/>
              <a:ext cx="2592300" cy="822600"/>
            </a:xfrm>
            <a:prstGeom prst="rect">
              <a:avLst/>
            </a:prstGeom>
            <a:noFill/>
            <a:ln>
              <a:noFill/>
            </a:ln>
          </p:spPr>
          <p:txBody>
            <a:bodyPr anchorCtr="0" anchor="t" bIns="45700" lIns="91425" rIns="91425" tIns="45700">
              <a:noAutofit/>
            </a:bodyPr>
            <a:lstStyle/>
            <a:p>
              <a:pPr indent="-342900" lvl="0" marL="342900" marR="0" rtl="0" algn="l">
                <a:lnSpc>
                  <a:spcPct val="80000"/>
                </a:lnSpc>
                <a:spcBef>
                  <a:spcPts val="0"/>
                </a:spcBef>
                <a:buClr>
                  <a:schemeClr val="dk2"/>
                </a:buClr>
                <a:buSzPct val="25000"/>
                <a:buFont typeface="Noto Sans Symbols"/>
                <a:buNone/>
              </a:pPr>
              <a:r>
                <a:rPr b="1" lang="nl-NL" sz="1800">
                  <a:solidFill>
                    <a:srgbClr val="82001F"/>
                  </a:solidFill>
                  <a:latin typeface="Cantarell"/>
                  <a:ea typeface="Cantarell"/>
                  <a:cs typeface="Cantarell"/>
                  <a:sym typeface="Cantarell"/>
                </a:rPr>
                <a:t>Authenticity</a:t>
              </a:r>
            </a:p>
          </p:txBody>
        </p:sp>
        <p:sp>
          <p:nvSpPr>
            <p:cNvPr id="472" name="Shape 472"/>
            <p:cNvSpPr/>
            <p:nvPr/>
          </p:nvSpPr>
          <p:spPr>
            <a:xfrm>
              <a:off x="76421" y="700556"/>
              <a:ext cx="3865800" cy="1323299"/>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i="0" lang="nl-NL" sz="4000" u="none" cap="none" strike="noStrike">
                  <a:solidFill>
                    <a:srgbClr val="82001F"/>
                  </a:solidFill>
                  <a:latin typeface="Calibri"/>
                  <a:ea typeface="Calibri"/>
                  <a:cs typeface="Calibri"/>
                  <a:sym typeface="Calibri"/>
                </a:rPr>
                <a:t>Do I get out what</a:t>
              </a:r>
              <a:br>
                <a:rPr b="1" i="0" lang="nl-NL" sz="4000" u="none" cap="none" strike="noStrike">
                  <a:solidFill>
                    <a:srgbClr val="82001F"/>
                  </a:solidFill>
                  <a:latin typeface="Calibri"/>
                  <a:ea typeface="Calibri"/>
                  <a:cs typeface="Calibri"/>
                  <a:sym typeface="Calibri"/>
                </a:rPr>
              </a:br>
              <a:r>
                <a:rPr b="1" i="0" lang="nl-NL" sz="4000" u="none" cap="none" strike="noStrike">
                  <a:solidFill>
                    <a:srgbClr val="82001F"/>
                  </a:solidFill>
                  <a:latin typeface="Calibri"/>
                  <a:ea typeface="Calibri"/>
                  <a:cs typeface="Calibri"/>
                  <a:sym typeface="Calibri"/>
                </a:rPr>
                <a:t>I put in?</a:t>
              </a:r>
            </a:p>
          </p:txBody>
        </p:sp>
        <p:sp>
          <p:nvSpPr>
            <p:cNvPr id="473" name="Shape 473"/>
            <p:cNvSpPr txBox="1"/>
            <p:nvPr/>
          </p:nvSpPr>
          <p:spPr>
            <a:xfrm>
              <a:off x="76415" y="2990254"/>
              <a:ext cx="2592300" cy="822600"/>
            </a:xfrm>
            <a:prstGeom prst="rect">
              <a:avLst/>
            </a:prstGeom>
            <a:noFill/>
            <a:ln>
              <a:noFill/>
            </a:ln>
          </p:spPr>
          <p:txBody>
            <a:bodyPr anchorCtr="0" anchor="t" bIns="45700" lIns="91425" rIns="91425" tIns="45700">
              <a:noAutofit/>
            </a:bodyPr>
            <a:lstStyle/>
            <a:p>
              <a:pPr indent="-342900" lvl="0" marL="342900" marR="0" rtl="0" algn="l">
                <a:lnSpc>
                  <a:spcPct val="80000"/>
                </a:lnSpc>
                <a:spcBef>
                  <a:spcPts val="0"/>
                </a:spcBef>
                <a:buClr>
                  <a:schemeClr val="dk2"/>
                </a:buClr>
                <a:buSzPct val="25000"/>
                <a:buFont typeface="Noto Sans Symbols"/>
                <a:buNone/>
              </a:pPr>
              <a:r>
                <a:rPr b="1" lang="nl-NL" sz="1800">
                  <a:solidFill>
                    <a:srgbClr val="82001F"/>
                  </a:solidFill>
                  <a:latin typeface="Cantarell"/>
                  <a:ea typeface="Cantarell"/>
                  <a:cs typeface="Cantarell"/>
                  <a:sym typeface="Cantarell"/>
                </a:rPr>
                <a:t>Integrity</a:t>
              </a:r>
            </a:p>
          </p:txBody>
        </p:sp>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78" name="Shape 478"/>
        <p:cNvGrpSpPr/>
        <p:nvPr/>
      </p:nvGrpSpPr>
      <p:grpSpPr>
        <a:xfrm>
          <a:off x="0" y="0"/>
          <a:ext cx="0" cy="0"/>
          <a:chOff x="0" y="0"/>
          <a:chExt cx="0" cy="0"/>
        </a:xfrm>
      </p:grpSpPr>
      <p:sp>
        <p:nvSpPr>
          <p:cNvPr id="479" name="Shape 479"/>
          <p:cNvSpPr/>
          <p:nvPr/>
        </p:nvSpPr>
        <p:spPr>
          <a:xfrm>
            <a:off x="0" y="-20538"/>
            <a:ext cx="9144000" cy="5164038"/>
          </a:xfrm>
          <a:prstGeom prst="rect">
            <a:avLst/>
          </a:prstGeom>
          <a:solidFill>
            <a:srgbClr val="E00034"/>
          </a:solidFill>
          <a:ln>
            <a:noFill/>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480" name="Shape 480"/>
          <p:cNvSpPr txBox="1"/>
          <p:nvPr>
            <p:ph type="title"/>
          </p:nvPr>
        </p:nvSpPr>
        <p:spPr>
          <a:xfrm>
            <a:off x="5652119" y="500231"/>
            <a:ext cx="3131839" cy="857250"/>
          </a:xfrm>
          <a:prstGeom prst="rect">
            <a:avLst/>
          </a:prstGeom>
          <a:noFill/>
          <a:ln>
            <a:noFill/>
          </a:ln>
        </p:spPr>
        <p:txBody>
          <a:bodyPr anchorCtr="0" anchor="ctr" bIns="45700" lIns="91425" rIns="91425" tIns="45700">
            <a:noAutofit/>
          </a:bodyPr>
          <a:lstStyle/>
          <a:p>
            <a:pPr indent="0" lvl="0" marL="0" marR="0" rtl="0" algn="r">
              <a:spcBef>
                <a:spcPts val="0"/>
              </a:spcBef>
              <a:buClr>
                <a:schemeClr val="lt1"/>
              </a:buClr>
              <a:buSzPct val="25000"/>
              <a:buFont typeface="Arial"/>
              <a:buNone/>
            </a:pPr>
            <a:r>
              <a:rPr b="0" i="0" lang="nl-NL" sz="2000" u="none" cap="none" strike="noStrike">
                <a:solidFill>
                  <a:schemeClr val="lt1"/>
                </a:solidFill>
                <a:latin typeface="Arial"/>
                <a:ea typeface="Arial"/>
                <a:cs typeface="Arial"/>
                <a:sym typeface="Arial"/>
              </a:rPr>
              <a:t>TRUST IN THE CONTEXT OF </a:t>
            </a:r>
            <a:br>
              <a:rPr b="0" i="0" lang="nl-NL" sz="2000" u="none" cap="none" strike="noStrike">
                <a:solidFill>
                  <a:schemeClr val="lt1"/>
                </a:solidFill>
                <a:latin typeface="Arial"/>
                <a:ea typeface="Arial"/>
                <a:cs typeface="Arial"/>
                <a:sym typeface="Arial"/>
              </a:rPr>
            </a:br>
            <a:r>
              <a:rPr b="0" i="0" lang="nl-NL" sz="2000" u="none" cap="none" strike="noStrike">
                <a:solidFill>
                  <a:schemeClr val="lt1"/>
                </a:solidFill>
                <a:latin typeface="Arial"/>
                <a:ea typeface="Arial"/>
                <a:cs typeface="Arial"/>
                <a:sym typeface="Arial"/>
              </a:rPr>
              <a:t>DIGITAL PRESERVATION</a:t>
            </a:r>
          </a:p>
        </p:txBody>
      </p:sp>
      <p:sp>
        <p:nvSpPr>
          <p:cNvPr id="481" name="Shape 481"/>
          <p:cNvSpPr txBox="1"/>
          <p:nvPr>
            <p:ph idx="1" type="body"/>
          </p:nvPr>
        </p:nvSpPr>
        <p:spPr>
          <a:xfrm>
            <a:off x="446856" y="195485"/>
            <a:ext cx="6933455" cy="3394472"/>
          </a:xfrm>
          <a:prstGeom prst="rect">
            <a:avLst/>
          </a:prstGeom>
          <a:noFill/>
          <a:ln>
            <a:noFill/>
          </a:ln>
        </p:spPr>
        <p:txBody>
          <a:bodyPr anchorCtr="0" anchor="t" bIns="45700" lIns="91425" rIns="91425" tIns="45700">
            <a:noAutofit/>
          </a:bodyPr>
          <a:lstStyle/>
          <a:p>
            <a:pPr indent="0" lvl="0" marL="0" marR="0" rtl="0" algn="l">
              <a:lnSpc>
                <a:spcPct val="150000"/>
              </a:lnSpc>
              <a:spcBef>
                <a:spcPts val="0"/>
              </a:spcBef>
              <a:buClr>
                <a:schemeClr val="lt1"/>
              </a:buClr>
              <a:buSzPct val="25000"/>
              <a:buFont typeface="Arial"/>
              <a:buNone/>
            </a:pPr>
            <a:r>
              <a:rPr b="0" i="0" lang="nl-NL" sz="4800" u="none" cap="none" strike="noStrike">
                <a:solidFill>
                  <a:schemeClr val="lt1"/>
                </a:solidFill>
                <a:latin typeface="Arial"/>
                <a:ea typeface="Arial"/>
                <a:cs typeface="Arial"/>
                <a:sym typeface="Arial"/>
              </a:rPr>
              <a:t>Organisational level</a:t>
            </a:r>
          </a:p>
        </p:txBody>
      </p:sp>
      <p:sp>
        <p:nvSpPr>
          <p:cNvPr id="482" name="Shape 482"/>
          <p:cNvSpPr/>
          <p:nvPr/>
        </p:nvSpPr>
        <p:spPr>
          <a:xfrm>
            <a:off x="467543" y="1779075"/>
            <a:ext cx="6972890" cy="3600986"/>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i="0" lang="nl-NL" sz="2000" u="none" cap="none" strike="noStrike">
                <a:solidFill>
                  <a:schemeClr val="lt1"/>
                </a:solidFill>
                <a:latin typeface="Calibri"/>
                <a:ea typeface="Calibri"/>
                <a:cs typeface="Calibri"/>
                <a:sym typeface="Calibri"/>
              </a:rPr>
              <a:t>Governance &amp; organizational viability</a:t>
            </a:r>
          </a:p>
          <a:p>
            <a:pPr indent="0" lvl="0" marL="0" marR="0" rtl="0" algn="l">
              <a:spcBef>
                <a:spcPts val="0"/>
              </a:spcBef>
              <a:buSzPct val="25000"/>
              <a:buNone/>
            </a:pPr>
            <a:r>
              <a:rPr lang="nl-NL" sz="2000">
                <a:solidFill>
                  <a:schemeClr val="lt1"/>
                </a:solidFill>
                <a:latin typeface="Calibri"/>
                <a:ea typeface="Calibri"/>
                <a:cs typeface="Calibri"/>
                <a:sym typeface="Calibri"/>
              </a:rPr>
              <a:t>(mission statement, preservation strategic plan, collection policy)</a:t>
            </a:r>
            <a:br>
              <a:rPr lang="nl-NL" sz="2000">
                <a:solidFill>
                  <a:schemeClr val="lt1"/>
                </a:solidFill>
                <a:latin typeface="Calibri"/>
                <a:ea typeface="Calibri"/>
                <a:cs typeface="Calibri"/>
                <a:sym typeface="Calibri"/>
              </a:rPr>
            </a:br>
          </a:p>
          <a:p>
            <a:pPr indent="0" lvl="0" marL="0" marR="0" rtl="0" algn="l">
              <a:spcBef>
                <a:spcPts val="0"/>
              </a:spcBef>
              <a:buSzPct val="25000"/>
              <a:buNone/>
            </a:pPr>
            <a:r>
              <a:rPr b="1" lang="nl-NL" sz="2000">
                <a:solidFill>
                  <a:schemeClr val="lt1"/>
                </a:solidFill>
                <a:latin typeface="Calibri"/>
                <a:ea typeface="Calibri"/>
                <a:cs typeface="Calibri"/>
                <a:sym typeface="Calibri"/>
              </a:rPr>
              <a:t>Organisational structure &amp; staffing</a:t>
            </a:r>
            <a:br>
              <a:rPr b="1" lang="nl-NL" sz="2800">
                <a:solidFill>
                  <a:schemeClr val="lt1"/>
                </a:solidFill>
                <a:latin typeface="Calibri"/>
                <a:ea typeface="Calibri"/>
                <a:cs typeface="Calibri"/>
                <a:sym typeface="Calibri"/>
              </a:rPr>
            </a:br>
            <a:r>
              <a:rPr lang="nl-NL" sz="2000">
                <a:solidFill>
                  <a:schemeClr val="lt1"/>
                </a:solidFill>
                <a:latin typeface="Calibri"/>
                <a:ea typeface="Calibri"/>
                <a:cs typeface="Calibri"/>
                <a:sym typeface="Calibri"/>
              </a:rPr>
              <a:t>(skilled professionals, clear roles and  responsabillities) </a:t>
            </a:r>
          </a:p>
          <a:p>
            <a:pPr indent="0" lvl="0" marL="0" marR="0" rtl="0" algn="l">
              <a:spcBef>
                <a:spcPts val="0"/>
              </a:spcBef>
              <a:buNone/>
            </a:pPr>
            <a:r>
              <a:t/>
            </a:r>
            <a:endParaRPr sz="2000">
              <a:solidFill>
                <a:schemeClr val="lt1"/>
              </a:solidFill>
              <a:latin typeface="Calibri"/>
              <a:ea typeface="Calibri"/>
              <a:cs typeface="Calibri"/>
              <a:sym typeface="Calibri"/>
            </a:endParaRPr>
          </a:p>
          <a:p>
            <a:pPr indent="0" lvl="0" marL="0" marR="0" rtl="0" algn="l">
              <a:spcBef>
                <a:spcPts val="0"/>
              </a:spcBef>
              <a:buSzPct val="25000"/>
              <a:buNone/>
            </a:pPr>
            <a:r>
              <a:rPr b="1" lang="nl-NL" sz="2000">
                <a:solidFill>
                  <a:schemeClr val="lt1"/>
                </a:solidFill>
                <a:latin typeface="Calibri"/>
                <a:ea typeface="Calibri"/>
                <a:cs typeface="Calibri"/>
                <a:sym typeface="Calibri"/>
              </a:rPr>
              <a:t>Procedural  accountability &amp; preservation policy framework</a:t>
            </a:r>
            <a:br>
              <a:rPr b="1" lang="nl-NL" sz="2800">
                <a:solidFill>
                  <a:schemeClr val="lt1"/>
                </a:solidFill>
                <a:latin typeface="Calibri"/>
                <a:ea typeface="Calibri"/>
                <a:cs typeface="Calibri"/>
                <a:sym typeface="Calibri"/>
              </a:rPr>
            </a:br>
            <a:r>
              <a:rPr lang="nl-NL" sz="2000">
                <a:solidFill>
                  <a:schemeClr val="lt1"/>
                </a:solidFill>
                <a:latin typeface="Calibri"/>
                <a:ea typeface="Calibri"/>
                <a:cs typeface="Calibri"/>
                <a:sym typeface="Calibri"/>
              </a:rPr>
              <a:t>(documenting all processes, decision making &amp; goalsetting, selfassesment, compliance with standards)</a:t>
            </a:r>
          </a:p>
          <a:p>
            <a:pPr indent="0" lvl="0" marL="0" marR="0" rtl="0" algn="l">
              <a:spcBef>
                <a:spcPts val="0"/>
              </a:spcBef>
              <a:buNone/>
            </a:pPr>
            <a:r>
              <a:t/>
            </a:r>
            <a:endParaRPr sz="2000">
              <a:solidFill>
                <a:schemeClr val="lt1"/>
              </a:solidFill>
              <a:latin typeface="Calibri"/>
              <a:ea typeface="Calibri"/>
              <a:cs typeface="Calibri"/>
              <a:sym typeface="Calibri"/>
            </a:endParaRPr>
          </a:p>
          <a:p>
            <a:pPr indent="0" lvl="0" marL="0" marR="0" rtl="0" algn="l">
              <a:spcBef>
                <a:spcPts val="0"/>
              </a:spcBef>
              <a:buNone/>
            </a:pPr>
            <a:r>
              <a:t/>
            </a:r>
            <a:endParaRPr sz="2000">
              <a:solidFill>
                <a:schemeClr val="lt1"/>
              </a:solidFill>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86" name="Shape 486"/>
        <p:cNvGrpSpPr/>
        <p:nvPr/>
      </p:nvGrpSpPr>
      <p:grpSpPr>
        <a:xfrm>
          <a:off x="0" y="0"/>
          <a:ext cx="0" cy="0"/>
          <a:chOff x="0" y="0"/>
          <a:chExt cx="0" cy="0"/>
        </a:xfrm>
      </p:grpSpPr>
      <p:sp>
        <p:nvSpPr>
          <p:cNvPr id="487" name="Shape 487"/>
          <p:cNvSpPr/>
          <p:nvPr/>
        </p:nvSpPr>
        <p:spPr>
          <a:xfrm>
            <a:off x="0" y="-20538"/>
            <a:ext cx="9144000" cy="5164038"/>
          </a:xfrm>
          <a:prstGeom prst="rect">
            <a:avLst/>
          </a:prstGeom>
          <a:solidFill>
            <a:srgbClr val="E00034"/>
          </a:solidFill>
          <a:ln>
            <a:noFill/>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488" name="Shape 488"/>
          <p:cNvSpPr txBox="1"/>
          <p:nvPr>
            <p:ph type="title"/>
          </p:nvPr>
        </p:nvSpPr>
        <p:spPr>
          <a:xfrm>
            <a:off x="5652119" y="500231"/>
            <a:ext cx="3131839" cy="857250"/>
          </a:xfrm>
          <a:prstGeom prst="rect">
            <a:avLst/>
          </a:prstGeom>
          <a:noFill/>
          <a:ln>
            <a:noFill/>
          </a:ln>
        </p:spPr>
        <p:txBody>
          <a:bodyPr anchorCtr="0" anchor="ctr" bIns="45700" lIns="91425" rIns="91425" tIns="45700">
            <a:noAutofit/>
          </a:bodyPr>
          <a:lstStyle/>
          <a:p>
            <a:pPr indent="0" lvl="0" marL="0" marR="0" rtl="0" algn="r">
              <a:spcBef>
                <a:spcPts val="0"/>
              </a:spcBef>
              <a:buClr>
                <a:schemeClr val="lt1"/>
              </a:buClr>
              <a:buSzPct val="25000"/>
              <a:buFont typeface="Arial"/>
              <a:buNone/>
            </a:pPr>
            <a:r>
              <a:rPr b="0" i="0" lang="nl-NL" sz="2000" u="none" cap="none" strike="noStrike">
                <a:solidFill>
                  <a:schemeClr val="lt1"/>
                </a:solidFill>
                <a:latin typeface="Arial"/>
                <a:ea typeface="Arial"/>
                <a:cs typeface="Arial"/>
                <a:sym typeface="Arial"/>
              </a:rPr>
              <a:t>TRUST IN THE CONTEXT OF </a:t>
            </a:r>
            <a:br>
              <a:rPr b="0" i="0" lang="nl-NL" sz="2000" u="none" cap="none" strike="noStrike">
                <a:solidFill>
                  <a:schemeClr val="lt1"/>
                </a:solidFill>
                <a:latin typeface="Arial"/>
                <a:ea typeface="Arial"/>
                <a:cs typeface="Arial"/>
                <a:sym typeface="Arial"/>
              </a:rPr>
            </a:br>
            <a:r>
              <a:rPr b="0" i="0" lang="nl-NL" sz="2000" u="none" cap="none" strike="noStrike">
                <a:solidFill>
                  <a:schemeClr val="lt1"/>
                </a:solidFill>
                <a:latin typeface="Arial"/>
                <a:ea typeface="Arial"/>
                <a:cs typeface="Arial"/>
                <a:sym typeface="Arial"/>
              </a:rPr>
              <a:t>DIGITAL PRESERVATION</a:t>
            </a:r>
          </a:p>
        </p:txBody>
      </p:sp>
      <p:sp>
        <p:nvSpPr>
          <p:cNvPr id="489" name="Shape 489"/>
          <p:cNvSpPr txBox="1"/>
          <p:nvPr>
            <p:ph idx="1" type="body"/>
          </p:nvPr>
        </p:nvSpPr>
        <p:spPr>
          <a:xfrm>
            <a:off x="446856" y="195485"/>
            <a:ext cx="6933455" cy="3394472"/>
          </a:xfrm>
          <a:prstGeom prst="rect">
            <a:avLst/>
          </a:prstGeom>
          <a:noFill/>
          <a:ln>
            <a:noFill/>
          </a:ln>
        </p:spPr>
        <p:txBody>
          <a:bodyPr anchorCtr="0" anchor="t" bIns="45700" lIns="91425" rIns="91425" tIns="45700">
            <a:noAutofit/>
          </a:bodyPr>
          <a:lstStyle/>
          <a:p>
            <a:pPr indent="0" lvl="0" marL="0" marR="0" rtl="0" algn="l">
              <a:lnSpc>
                <a:spcPct val="150000"/>
              </a:lnSpc>
              <a:spcBef>
                <a:spcPts val="0"/>
              </a:spcBef>
              <a:buClr>
                <a:schemeClr val="lt1"/>
              </a:buClr>
              <a:buSzPct val="25000"/>
              <a:buFont typeface="Arial"/>
              <a:buNone/>
            </a:pPr>
            <a:r>
              <a:rPr b="0" i="0" lang="nl-NL" sz="4800" u="none" cap="none" strike="noStrike">
                <a:solidFill>
                  <a:schemeClr val="lt1"/>
                </a:solidFill>
                <a:latin typeface="Arial"/>
                <a:ea typeface="Arial"/>
                <a:cs typeface="Arial"/>
                <a:sym typeface="Arial"/>
              </a:rPr>
              <a:t>Organisational level</a:t>
            </a:r>
          </a:p>
        </p:txBody>
      </p:sp>
      <p:sp>
        <p:nvSpPr>
          <p:cNvPr id="490" name="Shape 490"/>
          <p:cNvSpPr/>
          <p:nvPr/>
        </p:nvSpPr>
        <p:spPr>
          <a:xfrm>
            <a:off x="467543" y="2063625"/>
            <a:ext cx="6972890" cy="2308323"/>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i="0" lang="nl-NL" sz="2000" u="none" cap="none" strike="noStrike">
                <a:solidFill>
                  <a:schemeClr val="lt1"/>
                </a:solidFill>
                <a:latin typeface="Calibri"/>
                <a:ea typeface="Calibri"/>
                <a:cs typeface="Calibri"/>
                <a:sym typeface="Calibri"/>
              </a:rPr>
              <a:t>Financial sustainability</a:t>
            </a:r>
            <a:br>
              <a:rPr lang="nl-NL" sz="2000">
                <a:solidFill>
                  <a:schemeClr val="lt1"/>
                </a:solidFill>
                <a:latin typeface="Calibri"/>
                <a:ea typeface="Calibri"/>
                <a:cs typeface="Calibri"/>
                <a:sym typeface="Calibri"/>
              </a:rPr>
            </a:br>
            <a:r>
              <a:rPr lang="nl-NL" sz="2000">
                <a:solidFill>
                  <a:schemeClr val="lt1"/>
                </a:solidFill>
                <a:latin typeface="Calibri"/>
                <a:ea typeface="Calibri"/>
                <a:cs typeface="Calibri"/>
                <a:sym typeface="Calibri"/>
              </a:rPr>
              <a:t>(short &amp; longterm business planning)</a:t>
            </a:r>
          </a:p>
          <a:p>
            <a:pPr indent="0" lvl="0" marL="0" marR="0" rtl="0" algn="l">
              <a:spcBef>
                <a:spcPts val="0"/>
              </a:spcBef>
              <a:buNone/>
            </a:pPr>
            <a:r>
              <a:t/>
            </a:r>
            <a:endParaRPr sz="2000">
              <a:solidFill>
                <a:schemeClr val="lt1"/>
              </a:solidFill>
              <a:latin typeface="Calibri"/>
              <a:ea typeface="Calibri"/>
              <a:cs typeface="Calibri"/>
              <a:sym typeface="Calibri"/>
            </a:endParaRPr>
          </a:p>
          <a:p>
            <a:pPr indent="0" lvl="0" marL="0" marR="0" rtl="0" algn="l">
              <a:spcBef>
                <a:spcPts val="0"/>
              </a:spcBef>
              <a:buSzPct val="25000"/>
              <a:buNone/>
            </a:pPr>
            <a:r>
              <a:rPr b="1" lang="nl-NL" sz="2000">
                <a:solidFill>
                  <a:schemeClr val="lt1"/>
                </a:solidFill>
                <a:latin typeface="Calibri"/>
                <a:ea typeface="Calibri"/>
                <a:cs typeface="Calibri"/>
                <a:sym typeface="Calibri"/>
              </a:rPr>
              <a:t>Contracts, licenses &amp; liabilties</a:t>
            </a:r>
            <a:br>
              <a:rPr b="1" lang="nl-NL" sz="2800">
                <a:solidFill>
                  <a:schemeClr val="lt1"/>
                </a:solidFill>
                <a:latin typeface="Calibri"/>
                <a:ea typeface="Calibri"/>
                <a:cs typeface="Calibri"/>
                <a:sym typeface="Calibri"/>
              </a:rPr>
            </a:br>
            <a:r>
              <a:rPr lang="nl-NL" sz="2000">
                <a:solidFill>
                  <a:schemeClr val="lt1"/>
                </a:solidFill>
                <a:latin typeface="Calibri"/>
                <a:ea typeface="Calibri"/>
                <a:cs typeface="Calibri"/>
                <a:sym typeface="Calibri"/>
              </a:rPr>
              <a:t>(clear &amp; legal contracts with depositors) </a:t>
            </a:r>
          </a:p>
          <a:p>
            <a:pPr indent="0" lvl="0" marL="0" marR="0" rtl="0" algn="l">
              <a:spcBef>
                <a:spcPts val="0"/>
              </a:spcBef>
              <a:buNone/>
            </a:pPr>
            <a:r>
              <a:t/>
            </a:r>
            <a:endParaRPr sz="2000">
              <a:solidFill>
                <a:schemeClr val="lt1"/>
              </a:solidFill>
              <a:latin typeface="Calibri"/>
              <a:ea typeface="Calibri"/>
              <a:cs typeface="Calibri"/>
              <a:sym typeface="Calibri"/>
            </a:endParaRPr>
          </a:p>
          <a:p>
            <a:pPr indent="0" lvl="0" marL="0" marR="0" rtl="0" algn="l">
              <a:spcBef>
                <a:spcPts val="0"/>
              </a:spcBef>
              <a:buNone/>
            </a:pPr>
            <a:r>
              <a:t/>
            </a:r>
            <a:endParaRPr sz="2000">
              <a:solidFill>
                <a:schemeClr val="lt1"/>
              </a:solidFill>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95" name="Shape 495"/>
        <p:cNvGrpSpPr/>
        <p:nvPr/>
      </p:nvGrpSpPr>
      <p:grpSpPr>
        <a:xfrm>
          <a:off x="0" y="0"/>
          <a:ext cx="0" cy="0"/>
          <a:chOff x="0" y="0"/>
          <a:chExt cx="0" cy="0"/>
        </a:xfrm>
      </p:grpSpPr>
      <p:sp>
        <p:nvSpPr>
          <p:cNvPr id="496" name="Shape 496"/>
          <p:cNvSpPr txBox="1"/>
          <p:nvPr>
            <p:ph type="title"/>
          </p:nvPr>
        </p:nvSpPr>
        <p:spPr>
          <a:xfrm rot="-5400000">
            <a:off x="-2409625" y="1487975"/>
            <a:ext cx="6323700" cy="857400"/>
          </a:xfrm>
          <a:prstGeom prst="rect">
            <a:avLst/>
          </a:prstGeom>
          <a:noFill/>
          <a:ln>
            <a:noFill/>
          </a:ln>
        </p:spPr>
        <p:txBody>
          <a:bodyPr anchorCtr="0" anchor="ctr" bIns="45700" lIns="91425" rIns="91425" tIns="45700">
            <a:noAutofit/>
          </a:bodyPr>
          <a:lstStyle/>
          <a:p>
            <a:pPr indent="0" lvl="0" marL="0" marR="0" rtl="0" algn="l">
              <a:spcBef>
                <a:spcPts val="0"/>
              </a:spcBef>
              <a:buClr>
                <a:srgbClr val="E00034"/>
              </a:buClr>
              <a:buSzPct val="25000"/>
              <a:buFont typeface="Arial"/>
              <a:buNone/>
            </a:pPr>
            <a:r>
              <a:rPr b="0" i="0" lang="nl-NL" sz="2400" u="none" cap="none" strike="noStrike">
                <a:solidFill>
                  <a:srgbClr val="E00034"/>
                </a:solidFill>
                <a:latin typeface="Arial"/>
                <a:ea typeface="Arial"/>
                <a:cs typeface="Arial"/>
                <a:sym typeface="Arial"/>
              </a:rPr>
              <a:t>STEPS</a:t>
            </a:r>
            <a:r>
              <a:rPr b="0" i="0" lang="nl-NL" sz="2800" u="none" cap="none" strike="noStrike">
                <a:solidFill>
                  <a:srgbClr val="E00034"/>
                </a:solidFill>
                <a:latin typeface="Arial"/>
                <a:ea typeface="Arial"/>
                <a:cs typeface="Arial"/>
                <a:sym typeface="Arial"/>
              </a:rPr>
              <a:t> </a:t>
            </a:r>
            <a:r>
              <a:rPr b="0" i="0" lang="nl-NL" sz="2400" u="none" cap="none" strike="noStrike">
                <a:solidFill>
                  <a:srgbClr val="E00034"/>
                </a:solidFill>
                <a:latin typeface="Arial"/>
                <a:ea typeface="Arial"/>
                <a:cs typeface="Arial"/>
                <a:sym typeface="Arial"/>
              </a:rPr>
              <a:t>TO</a:t>
            </a:r>
            <a:r>
              <a:rPr b="0" i="0" lang="nl-NL" sz="2800" u="none" cap="none" strike="noStrike">
                <a:solidFill>
                  <a:srgbClr val="E00034"/>
                </a:solidFill>
                <a:latin typeface="Arial"/>
                <a:ea typeface="Arial"/>
                <a:cs typeface="Arial"/>
                <a:sym typeface="Arial"/>
              </a:rPr>
              <a:t> </a:t>
            </a:r>
            <a:r>
              <a:rPr b="0" i="0" lang="nl-NL" sz="2400" u="none" cap="none" strike="noStrike">
                <a:solidFill>
                  <a:srgbClr val="E00034"/>
                </a:solidFill>
                <a:latin typeface="Arial"/>
                <a:ea typeface="Arial"/>
                <a:cs typeface="Arial"/>
                <a:sym typeface="Arial"/>
              </a:rPr>
              <a:t>TRUSTWORTHINESS</a:t>
            </a:r>
          </a:p>
        </p:txBody>
      </p:sp>
      <p:sp>
        <p:nvSpPr>
          <p:cNvPr id="497" name="Shape 497"/>
          <p:cNvSpPr txBox="1"/>
          <p:nvPr/>
        </p:nvSpPr>
        <p:spPr>
          <a:xfrm>
            <a:off x="1721617" y="940008"/>
            <a:ext cx="2074800" cy="657299"/>
          </a:xfrm>
          <a:prstGeom prst="rect">
            <a:avLst/>
          </a:prstGeom>
          <a:solidFill>
            <a:srgbClr val="FFFFFF"/>
          </a:solidFill>
          <a:ln>
            <a:noFill/>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i="0" sz="1200" u="non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ct val="25000"/>
              <a:buFont typeface="Calibri"/>
              <a:buNone/>
            </a:pPr>
            <a:r>
              <a:rPr b="0" i="0" lang="nl-NL" sz="1200" u="none">
                <a:solidFill>
                  <a:schemeClr val="dk1"/>
                </a:solidFill>
                <a:latin typeface="Calibri"/>
                <a:ea typeface="Calibri"/>
                <a:cs typeface="Calibri"/>
                <a:sym typeface="Calibri"/>
              </a:rPr>
              <a:t>Analys</a:t>
            </a:r>
            <a:r>
              <a:rPr lang="nl-NL" sz="1200">
                <a:solidFill>
                  <a:schemeClr val="dk1"/>
                </a:solidFill>
                <a:latin typeface="Calibri"/>
                <a:ea typeface="Calibri"/>
                <a:cs typeface="Calibri"/>
                <a:sym typeface="Calibri"/>
              </a:rPr>
              <a:t>is of existing functions, processes and standards</a:t>
            </a:r>
            <a:r>
              <a:rPr b="0" i="0" lang="nl-NL" sz="1200" u="none">
                <a:solidFill>
                  <a:schemeClr val="dk1"/>
                </a:solidFill>
                <a:latin typeface="Calibri"/>
                <a:ea typeface="Calibri"/>
                <a:cs typeface="Calibri"/>
                <a:sym typeface="Calibri"/>
              </a:rPr>
              <a:t> </a:t>
            </a:r>
          </a:p>
        </p:txBody>
      </p:sp>
      <p:sp>
        <p:nvSpPr>
          <p:cNvPr id="498" name="Shape 498"/>
          <p:cNvSpPr/>
          <p:nvPr/>
        </p:nvSpPr>
        <p:spPr>
          <a:xfrm>
            <a:off x="1659667" y="339502"/>
            <a:ext cx="2198700" cy="460831"/>
          </a:xfrm>
          <a:prstGeom prst="homePlate">
            <a:avLst>
              <a:gd fmla="val 18054" name="adj"/>
            </a:avLst>
          </a:prstGeom>
          <a:solidFill>
            <a:srgbClr val="82001F"/>
          </a:solidFill>
          <a:ln>
            <a:noFill/>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SzPct val="25000"/>
              <a:buFont typeface="Times New Roman"/>
              <a:buNone/>
            </a:pPr>
            <a:r>
              <a:rPr b="0" i="0" lang="nl-NL" sz="2400" u="none">
                <a:solidFill>
                  <a:schemeClr val="dk1"/>
                </a:solidFill>
                <a:latin typeface="Times New Roman"/>
                <a:ea typeface="Times New Roman"/>
                <a:cs typeface="Times New Roman"/>
                <a:sym typeface="Times New Roman"/>
              </a:rPr>
              <a:t> </a:t>
            </a:r>
          </a:p>
        </p:txBody>
      </p:sp>
      <p:sp>
        <p:nvSpPr>
          <p:cNvPr id="499" name="Shape 499"/>
          <p:cNvSpPr txBox="1"/>
          <p:nvPr/>
        </p:nvSpPr>
        <p:spPr>
          <a:xfrm>
            <a:off x="6412557" y="940008"/>
            <a:ext cx="2160600" cy="1062000"/>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i="0" sz="1200" u="none">
              <a:solidFill>
                <a:schemeClr val="dk1"/>
              </a:solidFill>
              <a:latin typeface="Times New Roman"/>
              <a:ea typeface="Times New Roman"/>
              <a:cs typeface="Times New Roman"/>
              <a:sym typeface="Times New Roman"/>
            </a:endParaRPr>
          </a:p>
          <a:p>
            <a:pPr indent="0" lvl="0" marL="0" marR="0" rtl="0" algn="l">
              <a:lnSpc>
                <a:spcPct val="100000"/>
              </a:lnSpc>
              <a:spcBef>
                <a:spcPts val="700"/>
              </a:spcBef>
              <a:spcAft>
                <a:spcPts val="0"/>
              </a:spcAft>
              <a:buClr>
                <a:schemeClr val="dk1"/>
              </a:buClr>
              <a:buSzPct val="25000"/>
              <a:buFont typeface="Calibri"/>
              <a:buNone/>
            </a:pPr>
            <a:r>
              <a:rPr lang="nl-NL" sz="1200">
                <a:solidFill>
                  <a:schemeClr val="dk1"/>
                </a:solidFill>
                <a:latin typeface="Calibri"/>
                <a:ea typeface="Calibri"/>
                <a:cs typeface="Calibri"/>
                <a:sym typeface="Calibri"/>
              </a:rPr>
              <a:t>Em</a:t>
            </a:r>
            <a:r>
              <a:rPr b="0" i="0" lang="nl-NL" sz="1200" u="none">
                <a:solidFill>
                  <a:schemeClr val="dk1"/>
                </a:solidFill>
                <a:latin typeface="Calibri"/>
                <a:ea typeface="Calibri"/>
                <a:cs typeface="Calibri"/>
                <a:sym typeface="Calibri"/>
              </a:rPr>
              <a:t>bedding a </a:t>
            </a:r>
            <a:r>
              <a:rPr lang="nl-NL" sz="1200">
                <a:solidFill>
                  <a:schemeClr val="dk1"/>
                </a:solidFill>
                <a:latin typeface="Calibri"/>
                <a:ea typeface="Calibri"/>
                <a:cs typeface="Calibri"/>
                <a:sym typeface="Calibri"/>
              </a:rPr>
              <a:t>new MAM system </a:t>
            </a:r>
            <a:r>
              <a:rPr b="0" i="0" lang="nl-NL" sz="1200" u="none">
                <a:solidFill>
                  <a:schemeClr val="dk1"/>
                </a:solidFill>
                <a:latin typeface="Calibri"/>
                <a:ea typeface="Calibri"/>
                <a:cs typeface="Calibri"/>
                <a:sym typeface="Calibri"/>
              </a:rPr>
              <a:t>in </a:t>
            </a:r>
            <a:r>
              <a:rPr lang="nl-NL" sz="1200">
                <a:solidFill>
                  <a:schemeClr val="dk1"/>
                </a:solidFill>
                <a:latin typeface="Calibri"/>
                <a:ea typeface="Calibri"/>
                <a:cs typeface="Calibri"/>
                <a:sym typeface="Calibri"/>
              </a:rPr>
              <a:t>existing processes</a:t>
            </a:r>
          </a:p>
        </p:txBody>
      </p:sp>
      <p:sp>
        <p:nvSpPr>
          <p:cNvPr id="500" name="Shape 500"/>
          <p:cNvSpPr txBox="1"/>
          <p:nvPr/>
        </p:nvSpPr>
        <p:spPr>
          <a:xfrm>
            <a:off x="6412557" y="3147814"/>
            <a:ext cx="2376600" cy="523800"/>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dk1"/>
              </a:buClr>
              <a:buSzPct val="25000"/>
              <a:buFont typeface="Calibri"/>
              <a:buNone/>
            </a:pPr>
            <a:r>
              <a:rPr lang="nl-NL" sz="1200">
                <a:solidFill>
                  <a:schemeClr val="dk1"/>
                </a:solidFill>
                <a:latin typeface="Calibri"/>
                <a:ea typeface="Calibri"/>
                <a:cs typeface="Calibri"/>
                <a:sym typeface="Calibri"/>
              </a:rPr>
              <a:t>Adaptation and</a:t>
            </a:r>
            <a:r>
              <a:rPr b="0" i="0" lang="nl-NL" sz="1200" u="none">
                <a:solidFill>
                  <a:schemeClr val="dk1"/>
                </a:solidFill>
                <a:latin typeface="Calibri"/>
                <a:ea typeface="Calibri"/>
                <a:cs typeface="Calibri"/>
                <a:sym typeface="Calibri"/>
              </a:rPr>
              <a:t>  implementati</a:t>
            </a:r>
            <a:r>
              <a:rPr lang="nl-NL" sz="1200">
                <a:solidFill>
                  <a:schemeClr val="dk1"/>
                </a:solidFill>
                <a:latin typeface="Calibri"/>
                <a:ea typeface="Calibri"/>
                <a:cs typeface="Calibri"/>
                <a:sym typeface="Calibri"/>
              </a:rPr>
              <a:t>on</a:t>
            </a:r>
            <a:r>
              <a:rPr b="0" i="0" lang="nl-NL" sz="1200" u="none">
                <a:solidFill>
                  <a:schemeClr val="dk1"/>
                </a:solidFill>
                <a:latin typeface="Calibri"/>
                <a:ea typeface="Calibri"/>
                <a:cs typeface="Calibri"/>
                <a:sym typeface="Calibri"/>
              </a:rPr>
              <a:t>  </a:t>
            </a:r>
          </a:p>
        </p:txBody>
      </p:sp>
      <p:pic>
        <p:nvPicPr>
          <p:cNvPr id="501" name="Shape 501"/>
          <p:cNvPicPr preferRelativeResize="0"/>
          <p:nvPr/>
        </p:nvPicPr>
        <p:blipFill rotWithShape="1">
          <a:blip r:embed="rId3">
            <a:alphaModFix/>
          </a:blip>
          <a:srcRect b="0" l="0" r="0" t="0"/>
          <a:stretch/>
        </p:blipFill>
        <p:spPr>
          <a:xfrm>
            <a:off x="1948508" y="1736731"/>
            <a:ext cx="1476300" cy="1063499"/>
          </a:xfrm>
          <a:prstGeom prst="rect">
            <a:avLst/>
          </a:prstGeom>
          <a:noFill/>
          <a:ln>
            <a:noFill/>
          </a:ln>
          <a:effectLst>
            <a:outerShdw blurRad="63500" dir="5400000" dist="50800">
              <a:srgbClr val="000000">
                <a:alpha val="19607"/>
              </a:srgbClr>
            </a:outerShdw>
          </a:effectLst>
        </p:spPr>
      </p:pic>
      <p:pic>
        <p:nvPicPr>
          <p:cNvPr id="502" name="Shape 502"/>
          <p:cNvPicPr preferRelativeResize="0"/>
          <p:nvPr/>
        </p:nvPicPr>
        <p:blipFill rotWithShape="1">
          <a:blip r:embed="rId4">
            <a:alphaModFix/>
          </a:blip>
          <a:srcRect b="0" l="0" r="0" t="0"/>
          <a:stretch/>
        </p:blipFill>
        <p:spPr>
          <a:xfrm>
            <a:off x="1818333" y="3479589"/>
            <a:ext cx="1606499" cy="1066799"/>
          </a:xfrm>
          <a:prstGeom prst="rect">
            <a:avLst/>
          </a:prstGeom>
          <a:noFill/>
          <a:ln>
            <a:noFill/>
          </a:ln>
        </p:spPr>
      </p:pic>
      <p:sp>
        <p:nvSpPr>
          <p:cNvPr id="503" name="Shape 503"/>
          <p:cNvSpPr txBox="1"/>
          <p:nvPr/>
        </p:nvSpPr>
        <p:spPr>
          <a:xfrm>
            <a:off x="1777889" y="2949909"/>
            <a:ext cx="1687388" cy="1062000"/>
          </a:xfrm>
          <a:prstGeom prst="rect">
            <a:avLst/>
          </a:prstGeom>
          <a:noFill/>
          <a:ln>
            <a:noFill/>
          </a:ln>
        </p:spPr>
        <p:txBody>
          <a:bodyPr anchorCtr="0" anchor="t" bIns="45700" lIns="91425" rIns="91425" tIns="45700">
            <a:noAutofit/>
          </a:bodyPr>
          <a:lstStyle/>
          <a:p>
            <a:pPr indent="0" lvl="0" marL="0" marR="0" rtl="0" algn="ctr">
              <a:lnSpc>
                <a:spcPct val="100000"/>
              </a:lnSpc>
              <a:spcBef>
                <a:spcPts val="0"/>
              </a:spcBef>
              <a:spcAft>
                <a:spcPts val="0"/>
              </a:spcAft>
              <a:buClr>
                <a:schemeClr val="dk1"/>
              </a:buClr>
              <a:buSzPct val="25000"/>
              <a:buFont typeface="Calibri"/>
              <a:buNone/>
            </a:pPr>
            <a:r>
              <a:rPr b="0" i="0" lang="nl-NL" sz="1200" u="none">
                <a:solidFill>
                  <a:schemeClr val="dk1"/>
                </a:solidFill>
                <a:latin typeface="Calibri"/>
                <a:ea typeface="Calibri"/>
                <a:cs typeface="Calibri"/>
                <a:sym typeface="Calibri"/>
              </a:rPr>
              <a:t>Mapping </a:t>
            </a:r>
            <a:r>
              <a:rPr lang="nl-NL" sz="1200">
                <a:solidFill>
                  <a:schemeClr val="dk1"/>
                </a:solidFill>
                <a:latin typeface="Calibri"/>
                <a:ea typeface="Calibri"/>
                <a:cs typeface="Calibri"/>
                <a:sym typeface="Calibri"/>
              </a:rPr>
              <a:t>to</a:t>
            </a:r>
            <a:r>
              <a:rPr b="0" i="0" lang="nl-NL" sz="1200" u="none">
                <a:solidFill>
                  <a:schemeClr val="dk1"/>
                </a:solidFill>
                <a:latin typeface="Calibri"/>
                <a:ea typeface="Calibri"/>
                <a:cs typeface="Calibri"/>
                <a:sym typeface="Calibri"/>
              </a:rPr>
              <a:t> standa</a:t>
            </a:r>
            <a:r>
              <a:rPr lang="nl-NL" sz="1200">
                <a:solidFill>
                  <a:schemeClr val="dk1"/>
                </a:solidFill>
                <a:latin typeface="Calibri"/>
                <a:ea typeface="Calibri"/>
                <a:cs typeface="Calibri"/>
                <a:sym typeface="Calibri"/>
              </a:rPr>
              <a:t>rds</a:t>
            </a:r>
            <a:r>
              <a:rPr b="0" i="0" lang="nl-NL" sz="1200" u="none">
                <a:solidFill>
                  <a:schemeClr val="dk1"/>
                </a:solidFill>
                <a:latin typeface="Calibri"/>
                <a:ea typeface="Calibri"/>
                <a:cs typeface="Calibri"/>
                <a:sym typeface="Calibri"/>
              </a:rPr>
              <a:t>, gapanalys</a:t>
            </a:r>
            <a:r>
              <a:rPr lang="nl-NL" sz="1200">
                <a:solidFill>
                  <a:schemeClr val="dk1"/>
                </a:solidFill>
                <a:latin typeface="Calibri"/>
                <a:ea typeface="Calibri"/>
                <a:cs typeface="Calibri"/>
                <a:sym typeface="Calibri"/>
              </a:rPr>
              <a:t>i</a:t>
            </a:r>
            <a:r>
              <a:rPr b="0" i="0" lang="nl-NL" sz="1200" u="none">
                <a:solidFill>
                  <a:schemeClr val="dk1"/>
                </a:solidFill>
                <a:latin typeface="Calibri"/>
                <a:ea typeface="Calibri"/>
                <a:cs typeface="Calibri"/>
                <a:sym typeface="Calibri"/>
              </a:rPr>
              <a:t>s</a:t>
            </a:r>
          </a:p>
          <a:p>
            <a:pPr indent="0" lvl="0" marL="0" marR="0" rtl="0" algn="ctr">
              <a:lnSpc>
                <a:spcPct val="100000"/>
              </a:lnSpc>
              <a:spcBef>
                <a:spcPts val="0"/>
              </a:spcBef>
              <a:spcAft>
                <a:spcPts val="0"/>
              </a:spcAft>
              <a:buClr>
                <a:schemeClr val="dk1"/>
              </a:buClr>
              <a:buFont typeface="Calibri"/>
              <a:buNone/>
            </a:pPr>
            <a:r>
              <a:t/>
            </a:r>
            <a:endParaRPr b="0" i="0" sz="1200" u="none">
              <a:solidFill>
                <a:schemeClr val="dk1"/>
              </a:solidFill>
              <a:latin typeface="Calibri"/>
              <a:ea typeface="Calibri"/>
              <a:cs typeface="Calibri"/>
              <a:sym typeface="Calibri"/>
            </a:endParaRPr>
          </a:p>
        </p:txBody>
      </p:sp>
      <p:pic>
        <p:nvPicPr>
          <p:cNvPr id="504" name="Shape 504"/>
          <p:cNvPicPr preferRelativeResize="0"/>
          <p:nvPr/>
        </p:nvPicPr>
        <p:blipFill rotWithShape="1">
          <a:blip r:embed="rId5">
            <a:alphaModFix/>
          </a:blip>
          <a:srcRect b="0" l="0" r="0" t="0"/>
          <a:stretch/>
        </p:blipFill>
        <p:spPr>
          <a:xfrm>
            <a:off x="4358828" y="1631662"/>
            <a:ext cx="1365299" cy="1212900"/>
          </a:xfrm>
          <a:prstGeom prst="rect">
            <a:avLst/>
          </a:prstGeom>
          <a:noFill/>
          <a:ln>
            <a:noFill/>
          </a:ln>
        </p:spPr>
      </p:pic>
      <p:pic>
        <p:nvPicPr>
          <p:cNvPr id="505" name="Shape 505"/>
          <p:cNvPicPr preferRelativeResize="0"/>
          <p:nvPr/>
        </p:nvPicPr>
        <p:blipFill rotWithShape="1">
          <a:blip r:embed="rId6">
            <a:alphaModFix/>
          </a:blip>
          <a:srcRect b="0" l="0" r="0" t="0"/>
          <a:stretch/>
        </p:blipFill>
        <p:spPr>
          <a:xfrm>
            <a:off x="4348875" y="3495078"/>
            <a:ext cx="1496505" cy="1092895"/>
          </a:xfrm>
          <a:prstGeom prst="rect">
            <a:avLst/>
          </a:prstGeom>
          <a:noFill/>
          <a:ln>
            <a:noFill/>
          </a:ln>
          <a:effectLst>
            <a:outerShdw blurRad="50799" rotWithShape="0" algn="ctr" dir="5400000" dist="50800">
              <a:srgbClr val="000000">
                <a:alpha val="3529"/>
              </a:srgbClr>
            </a:outerShdw>
          </a:effectLst>
        </p:spPr>
      </p:pic>
      <p:sp>
        <p:nvSpPr>
          <p:cNvPr id="506" name="Shape 506"/>
          <p:cNvSpPr txBox="1"/>
          <p:nvPr/>
        </p:nvSpPr>
        <p:spPr>
          <a:xfrm>
            <a:off x="4139951" y="845658"/>
            <a:ext cx="2159099" cy="846000"/>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i="0" sz="1400" u="none">
              <a:solidFill>
                <a:schemeClr val="dk1"/>
              </a:solidFill>
              <a:latin typeface="Times New Roman"/>
              <a:ea typeface="Times New Roman"/>
              <a:cs typeface="Times New Roman"/>
              <a:sym typeface="Times New Roman"/>
            </a:endParaRPr>
          </a:p>
          <a:p>
            <a:pPr indent="0" lvl="0" marL="0" marR="0" rtl="0" algn="l">
              <a:lnSpc>
                <a:spcPct val="100000"/>
              </a:lnSpc>
              <a:spcBef>
                <a:spcPts val="700"/>
              </a:spcBef>
              <a:spcAft>
                <a:spcPts val="0"/>
              </a:spcAft>
              <a:buClr>
                <a:schemeClr val="dk1"/>
              </a:buClr>
              <a:buSzPct val="25000"/>
              <a:buFont typeface="Calibri"/>
              <a:buNone/>
            </a:pPr>
            <a:r>
              <a:rPr b="0" i="0" lang="nl-NL" sz="1200" u="none">
                <a:solidFill>
                  <a:schemeClr val="dk1"/>
                </a:solidFill>
                <a:latin typeface="Calibri"/>
                <a:ea typeface="Calibri"/>
                <a:cs typeface="Calibri"/>
                <a:sym typeface="Calibri"/>
              </a:rPr>
              <a:t>OAIS compliant </a:t>
            </a:r>
            <a:r>
              <a:rPr lang="nl-NL" sz="1200">
                <a:solidFill>
                  <a:schemeClr val="dk1"/>
                </a:solidFill>
                <a:latin typeface="Calibri"/>
                <a:ea typeface="Calibri"/>
                <a:cs typeface="Calibri"/>
                <a:sym typeface="Calibri"/>
              </a:rPr>
              <a:t>definitions</a:t>
            </a:r>
          </a:p>
        </p:txBody>
      </p:sp>
      <p:sp>
        <p:nvSpPr>
          <p:cNvPr id="507" name="Shape 507"/>
          <p:cNvSpPr txBox="1"/>
          <p:nvPr/>
        </p:nvSpPr>
        <p:spPr>
          <a:xfrm>
            <a:off x="3985698" y="2655898"/>
            <a:ext cx="2235300" cy="1169999"/>
          </a:xfrm>
          <a:prstGeom prst="rect">
            <a:avLst/>
          </a:prstGeom>
          <a:noFill/>
          <a:ln>
            <a:noFill/>
          </a:ln>
        </p:spPr>
        <p:txBody>
          <a:bodyPr anchorCtr="0" anchor="t" bIns="45700" lIns="91425" rIns="91425" tIns="45700">
            <a:noAutofit/>
          </a:bodyPr>
          <a:lstStyle/>
          <a:p>
            <a:pPr indent="0" lvl="0" marL="0" marR="0" rtl="0" algn="ctr">
              <a:lnSpc>
                <a:spcPct val="100000"/>
              </a:lnSpc>
              <a:spcBef>
                <a:spcPts val="0"/>
              </a:spcBef>
              <a:spcAft>
                <a:spcPts val="0"/>
              </a:spcAft>
              <a:buClr>
                <a:schemeClr val="dk1"/>
              </a:buClr>
              <a:buFont typeface="Arial"/>
              <a:buNone/>
            </a:pPr>
            <a:r>
              <a:t/>
            </a:r>
            <a:endParaRPr b="0" i="0" sz="1200" u="none">
              <a:solidFill>
                <a:schemeClr val="dk1"/>
              </a:solidFill>
              <a:latin typeface="Times New Roman"/>
              <a:ea typeface="Times New Roman"/>
              <a:cs typeface="Times New Roman"/>
              <a:sym typeface="Times New Roman"/>
            </a:endParaRPr>
          </a:p>
          <a:p>
            <a:pPr indent="0" lvl="0" marL="0" marR="0" rtl="0" algn="ctr">
              <a:lnSpc>
                <a:spcPct val="100000"/>
              </a:lnSpc>
              <a:spcBef>
                <a:spcPts val="700"/>
              </a:spcBef>
              <a:spcAft>
                <a:spcPts val="0"/>
              </a:spcAft>
              <a:buClr>
                <a:schemeClr val="dk1"/>
              </a:buClr>
              <a:buSzPct val="25000"/>
              <a:buFont typeface="Calibri"/>
              <a:buNone/>
            </a:pPr>
            <a:r>
              <a:rPr b="0" i="0" lang="nl-NL" sz="1200" u="none">
                <a:solidFill>
                  <a:schemeClr val="dk1"/>
                </a:solidFill>
                <a:latin typeface="Calibri"/>
                <a:ea typeface="Calibri"/>
                <a:cs typeface="Calibri"/>
                <a:sym typeface="Calibri"/>
              </a:rPr>
              <a:t>OAIS compliant preserv</a:t>
            </a:r>
            <a:r>
              <a:rPr lang="nl-NL" sz="1200">
                <a:solidFill>
                  <a:schemeClr val="dk1"/>
                </a:solidFill>
                <a:latin typeface="Calibri"/>
                <a:ea typeface="Calibri"/>
                <a:cs typeface="Calibri"/>
                <a:sym typeface="Calibri"/>
              </a:rPr>
              <a:t>ation workflows</a:t>
            </a:r>
          </a:p>
          <a:p>
            <a:pPr indent="0" lvl="0" marL="0" marR="0" rtl="0" algn="ctr">
              <a:lnSpc>
                <a:spcPct val="100000"/>
              </a:lnSpc>
              <a:spcBef>
                <a:spcPts val="0"/>
              </a:spcBef>
              <a:spcAft>
                <a:spcPts val="0"/>
              </a:spcAft>
              <a:buClr>
                <a:schemeClr val="dk1"/>
              </a:buClr>
              <a:buFont typeface="Calibri"/>
              <a:buNone/>
            </a:pPr>
            <a:r>
              <a:t/>
            </a:r>
            <a:endParaRPr b="0" i="0" sz="1200" u="none">
              <a:solidFill>
                <a:schemeClr val="dk1"/>
              </a:solidFill>
              <a:latin typeface="Calibri"/>
              <a:ea typeface="Calibri"/>
              <a:cs typeface="Calibri"/>
              <a:sym typeface="Calibri"/>
            </a:endParaRPr>
          </a:p>
        </p:txBody>
      </p:sp>
      <p:pic>
        <p:nvPicPr>
          <p:cNvPr id="508" name="Shape 508"/>
          <p:cNvPicPr preferRelativeResize="0"/>
          <p:nvPr/>
        </p:nvPicPr>
        <p:blipFill rotWithShape="1">
          <a:blip r:embed="rId7">
            <a:alphaModFix/>
          </a:blip>
          <a:srcRect b="0" l="0" r="0" t="0"/>
          <a:stretch/>
        </p:blipFill>
        <p:spPr>
          <a:xfrm>
            <a:off x="6772507" y="3723876"/>
            <a:ext cx="1543909" cy="1092895"/>
          </a:xfrm>
          <a:prstGeom prst="rect">
            <a:avLst/>
          </a:prstGeom>
          <a:noFill/>
          <a:ln>
            <a:noFill/>
          </a:ln>
        </p:spPr>
      </p:pic>
      <p:grpSp>
        <p:nvGrpSpPr>
          <p:cNvPr id="509" name="Shape 509"/>
          <p:cNvGrpSpPr/>
          <p:nvPr/>
        </p:nvGrpSpPr>
        <p:grpSpPr>
          <a:xfrm>
            <a:off x="6854106" y="1908118"/>
            <a:ext cx="1295562" cy="936444"/>
            <a:chOff x="2863850" y="1325562"/>
            <a:chExt cx="1195499" cy="812673"/>
          </a:xfrm>
        </p:grpSpPr>
        <p:sp>
          <p:nvSpPr>
            <p:cNvPr id="510" name="Shape 510"/>
            <p:cNvSpPr/>
            <p:nvPr/>
          </p:nvSpPr>
          <p:spPr>
            <a:xfrm>
              <a:off x="3011485" y="1676400"/>
              <a:ext cx="28499" cy="28499"/>
            </a:xfrm>
            <a:custGeom>
              <a:pathLst>
                <a:path extrusionOk="0" h="120000" w="120000">
                  <a:moveTo>
                    <a:pt x="0" y="120000"/>
                  </a:moveTo>
                  <a:lnTo>
                    <a:pt x="120000" y="120000"/>
                  </a:lnTo>
                  <a:lnTo>
                    <a:pt x="120000" y="0"/>
                  </a:lnTo>
                  <a:lnTo>
                    <a:pt x="0" y="120000"/>
                  </a:lnTo>
                  <a:close/>
                </a:path>
              </a:pathLst>
            </a:custGeom>
            <a:solidFill>
              <a:srgbClr val="006600"/>
            </a:solidFill>
            <a:ln cap="flat" cmpd="sng" w="12700">
              <a:solidFill>
                <a:schemeClr val="dk1"/>
              </a:solidFill>
              <a:prstDash val="solid"/>
              <a:round/>
              <a:headEnd len="med" w="med" type="none"/>
              <a:tailEnd len="med" w="med" type="none"/>
            </a:ln>
          </p:spPr>
          <p:txBody>
            <a:bodyPr anchorCtr="0" anchor="t" bIns="45700" lIns="91425" rIns="91425" tIns="45700">
              <a:noAutofit/>
            </a:bodyPr>
            <a:lstStyle/>
            <a:p>
              <a:pPr indent="0" lvl="0" marL="0" marR="0" rtl="0" algn="l">
                <a:lnSpc>
                  <a:spcPct val="100000"/>
                </a:lnSpc>
                <a:spcBef>
                  <a:spcPts val="0"/>
                </a:spcBef>
                <a:spcAft>
                  <a:spcPts val="0"/>
                </a:spcAft>
                <a:buClr>
                  <a:schemeClr val="dk1"/>
                </a:buClr>
                <a:buFont typeface="Calibri"/>
                <a:buNone/>
              </a:pPr>
              <a:r>
                <a:t/>
              </a:r>
              <a:endParaRPr b="0" i="0" sz="1800" u="none">
                <a:solidFill>
                  <a:schemeClr val="dk1"/>
                </a:solidFill>
                <a:latin typeface="Arial"/>
                <a:ea typeface="Arial"/>
                <a:cs typeface="Arial"/>
                <a:sym typeface="Arial"/>
              </a:endParaRPr>
            </a:p>
          </p:txBody>
        </p:sp>
        <p:sp>
          <p:nvSpPr>
            <p:cNvPr id="511" name="Shape 511"/>
            <p:cNvSpPr/>
            <p:nvPr/>
          </p:nvSpPr>
          <p:spPr>
            <a:xfrm>
              <a:off x="3011485" y="1676400"/>
              <a:ext cx="28499" cy="28499"/>
            </a:xfrm>
            <a:custGeom>
              <a:pathLst>
                <a:path extrusionOk="0" h="120000" w="120000">
                  <a:moveTo>
                    <a:pt x="0" y="120000"/>
                  </a:moveTo>
                  <a:lnTo>
                    <a:pt x="120000" y="120000"/>
                  </a:lnTo>
                  <a:lnTo>
                    <a:pt x="120000" y="0"/>
                  </a:lnTo>
                  <a:lnTo>
                    <a:pt x="0" y="120000"/>
                  </a:lnTo>
                  <a:close/>
                </a:path>
              </a:pathLst>
            </a:custGeom>
            <a:solidFill>
              <a:srgbClr val="006600"/>
            </a:solidFill>
            <a:ln cap="rnd" cmpd="sng" w="12700">
              <a:solidFill>
                <a:schemeClr val="dk1"/>
              </a:solidFill>
              <a:prstDash val="solid"/>
              <a:round/>
              <a:headEnd len="med" w="med" type="none"/>
              <a:tailEnd len="med" w="med" type="none"/>
            </a:ln>
          </p:spPr>
          <p:txBody>
            <a:bodyPr anchorCtr="0" anchor="t" bIns="45700" lIns="91425" rIns="91425" tIns="45700">
              <a:noAutofit/>
            </a:bodyPr>
            <a:lstStyle/>
            <a:p>
              <a:pPr indent="0" lvl="0" marL="0" marR="0" rtl="0" algn="l">
                <a:lnSpc>
                  <a:spcPct val="100000"/>
                </a:lnSpc>
                <a:spcBef>
                  <a:spcPts val="0"/>
                </a:spcBef>
                <a:spcAft>
                  <a:spcPts val="0"/>
                </a:spcAft>
                <a:buClr>
                  <a:schemeClr val="dk1"/>
                </a:buClr>
                <a:buFont typeface="Calibri"/>
                <a:buNone/>
              </a:pPr>
              <a:r>
                <a:t/>
              </a:r>
              <a:endParaRPr b="0" i="0" sz="1800" u="none">
                <a:solidFill>
                  <a:schemeClr val="dk1"/>
                </a:solidFill>
                <a:latin typeface="Arial"/>
                <a:ea typeface="Arial"/>
                <a:cs typeface="Arial"/>
                <a:sym typeface="Arial"/>
              </a:endParaRPr>
            </a:p>
          </p:txBody>
        </p:sp>
        <p:sp>
          <p:nvSpPr>
            <p:cNvPr id="512" name="Shape 512"/>
            <p:cNvSpPr/>
            <p:nvPr/>
          </p:nvSpPr>
          <p:spPr>
            <a:xfrm>
              <a:off x="2882900" y="1597025"/>
              <a:ext cx="157200" cy="107999"/>
            </a:xfrm>
            <a:custGeom>
              <a:pathLst>
                <a:path extrusionOk="0" h="120000" w="120000">
                  <a:moveTo>
                    <a:pt x="0" y="120000"/>
                  </a:moveTo>
                  <a:lnTo>
                    <a:pt x="98095" y="120000"/>
                  </a:lnTo>
                  <a:lnTo>
                    <a:pt x="120000" y="87906"/>
                  </a:lnTo>
                  <a:lnTo>
                    <a:pt x="120000" y="0"/>
                  </a:lnTo>
                  <a:lnTo>
                    <a:pt x="0" y="0"/>
                  </a:lnTo>
                  <a:lnTo>
                    <a:pt x="0" y="120000"/>
                  </a:lnTo>
                  <a:close/>
                </a:path>
              </a:pathLst>
            </a:custGeom>
            <a:solidFill>
              <a:srgbClr val="006600"/>
            </a:solidFill>
            <a:ln cap="flat" cmpd="sng" w="12700">
              <a:solidFill>
                <a:schemeClr val="dk1"/>
              </a:solidFill>
              <a:prstDash val="solid"/>
              <a:round/>
              <a:headEnd len="med" w="med" type="none"/>
              <a:tailEnd len="med" w="med" type="none"/>
            </a:ln>
          </p:spPr>
          <p:txBody>
            <a:bodyPr anchorCtr="0" anchor="t" bIns="45700" lIns="91425" rIns="91425" tIns="45700">
              <a:noAutofit/>
            </a:bodyPr>
            <a:lstStyle/>
            <a:p>
              <a:pPr indent="0" lvl="0" marL="0" marR="0" rtl="0" algn="l">
                <a:lnSpc>
                  <a:spcPct val="100000"/>
                </a:lnSpc>
                <a:spcBef>
                  <a:spcPts val="0"/>
                </a:spcBef>
                <a:spcAft>
                  <a:spcPts val="0"/>
                </a:spcAft>
                <a:buClr>
                  <a:schemeClr val="dk1"/>
                </a:buClr>
                <a:buFont typeface="Calibri"/>
                <a:buNone/>
              </a:pPr>
              <a:r>
                <a:t/>
              </a:r>
              <a:endParaRPr b="0" i="0" sz="1800" u="none">
                <a:solidFill>
                  <a:schemeClr val="dk1"/>
                </a:solidFill>
                <a:latin typeface="Arial"/>
                <a:ea typeface="Arial"/>
                <a:cs typeface="Arial"/>
                <a:sym typeface="Arial"/>
              </a:endParaRPr>
            </a:p>
          </p:txBody>
        </p:sp>
        <p:sp>
          <p:nvSpPr>
            <p:cNvPr id="513" name="Shape 513"/>
            <p:cNvSpPr/>
            <p:nvPr/>
          </p:nvSpPr>
          <p:spPr>
            <a:xfrm>
              <a:off x="2882900" y="1597025"/>
              <a:ext cx="157200" cy="107999"/>
            </a:xfrm>
            <a:custGeom>
              <a:pathLst>
                <a:path extrusionOk="0" h="120000" w="120000">
                  <a:moveTo>
                    <a:pt x="0" y="120000"/>
                  </a:moveTo>
                  <a:lnTo>
                    <a:pt x="98095" y="120000"/>
                  </a:lnTo>
                  <a:lnTo>
                    <a:pt x="120000" y="87906"/>
                  </a:lnTo>
                  <a:lnTo>
                    <a:pt x="120000" y="0"/>
                  </a:lnTo>
                  <a:lnTo>
                    <a:pt x="0" y="0"/>
                  </a:lnTo>
                  <a:lnTo>
                    <a:pt x="0" y="120000"/>
                  </a:lnTo>
                  <a:close/>
                </a:path>
              </a:pathLst>
            </a:custGeom>
            <a:solidFill>
              <a:srgbClr val="006600"/>
            </a:solidFill>
            <a:ln cap="rnd" cmpd="sng" w="12700">
              <a:solidFill>
                <a:schemeClr val="dk1"/>
              </a:solidFill>
              <a:prstDash val="solid"/>
              <a:round/>
              <a:headEnd len="med" w="med" type="none"/>
              <a:tailEnd len="med" w="med" type="none"/>
            </a:ln>
          </p:spPr>
          <p:txBody>
            <a:bodyPr anchorCtr="0" anchor="t" bIns="45700" lIns="91425" rIns="91425" tIns="45700">
              <a:noAutofit/>
            </a:bodyPr>
            <a:lstStyle/>
            <a:p>
              <a:pPr indent="0" lvl="0" marL="0" marR="0" rtl="0" algn="l">
                <a:lnSpc>
                  <a:spcPct val="100000"/>
                </a:lnSpc>
                <a:spcBef>
                  <a:spcPts val="0"/>
                </a:spcBef>
                <a:spcAft>
                  <a:spcPts val="0"/>
                </a:spcAft>
                <a:buClr>
                  <a:schemeClr val="dk1"/>
                </a:buClr>
                <a:buFont typeface="Calibri"/>
                <a:buNone/>
              </a:pPr>
              <a:r>
                <a:t/>
              </a:r>
              <a:endParaRPr b="0" i="0" sz="1800" u="none">
                <a:solidFill>
                  <a:schemeClr val="dk1"/>
                </a:solidFill>
                <a:latin typeface="Arial"/>
                <a:ea typeface="Arial"/>
                <a:cs typeface="Arial"/>
                <a:sym typeface="Arial"/>
              </a:endParaRPr>
            </a:p>
          </p:txBody>
        </p:sp>
        <p:sp>
          <p:nvSpPr>
            <p:cNvPr id="514" name="Shape 514"/>
            <p:cNvSpPr/>
            <p:nvPr/>
          </p:nvSpPr>
          <p:spPr>
            <a:xfrm>
              <a:off x="3135310" y="1597025"/>
              <a:ext cx="157200" cy="107999"/>
            </a:xfrm>
            <a:custGeom>
              <a:pathLst>
                <a:path extrusionOk="0" h="120000" w="120000">
                  <a:moveTo>
                    <a:pt x="0" y="60000"/>
                  </a:moveTo>
                  <a:lnTo>
                    <a:pt x="60000" y="0"/>
                  </a:lnTo>
                  <a:lnTo>
                    <a:pt x="120000" y="60000"/>
                  </a:lnTo>
                  <a:lnTo>
                    <a:pt x="60000" y="120000"/>
                  </a:lnTo>
                  <a:lnTo>
                    <a:pt x="0" y="60000"/>
                  </a:lnTo>
                  <a:close/>
                </a:path>
              </a:pathLst>
            </a:custGeom>
            <a:solidFill>
              <a:srgbClr val="006600"/>
            </a:solidFill>
            <a:ln cap="flat" cmpd="sng" w="12700">
              <a:solidFill>
                <a:schemeClr val="dk1"/>
              </a:solidFill>
              <a:prstDash val="solid"/>
              <a:round/>
              <a:headEnd len="med" w="med" type="none"/>
              <a:tailEnd len="med" w="med" type="none"/>
            </a:ln>
          </p:spPr>
          <p:txBody>
            <a:bodyPr anchorCtr="0" anchor="t" bIns="45700" lIns="91425" rIns="91425" tIns="45700">
              <a:noAutofit/>
            </a:bodyPr>
            <a:lstStyle/>
            <a:p>
              <a:pPr indent="0" lvl="0" marL="0" marR="0" rtl="0" algn="l">
                <a:lnSpc>
                  <a:spcPct val="100000"/>
                </a:lnSpc>
                <a:spcBef>
                  <a:spcPts val="0"/>
                </a:spcBef>
                <a:spcAft>
                  <a:spcPts val="0"/>
                </a:spcAft>
                <a:buClr>
                  <a:schemeClr val="dk1"/>
                </a:buClr>
                <a:buFont typeface="Calibri"/>
                <a:buNone/>
              </a:pPr>
              <a:r>
                <a:t/>
              </a:r>
              <a:endParaRPr b="0" i="0" sz="1800" u="none">
                <a:solidFill>
                  <a:schemeClr val="dk1"/>
                </a:solidFill>
                <a:latin typeface="Arial"/>
                <a:ea typeface="Arial"/>
                <a:cs typeface="Arial"/>
                <a:sym typeface="Arial"/>
              </a:endParaRPr>
            </a:p>
          </p:txBody>
        </p:sp>
        <p:sp>
          <p:nvSpPr>
            <p:cNvPr id="515" name="Shape 515"/>
            <p:cNvSpPr/>
            <p:nvPr/>
          </p:nvSpPr>
          <p:spPr>
            <a:xfrm>
              <a:off x="3135310" y="1597025"/>
              <a:ext cx="157200" cy="107999"/>
            </a:xfrm>
            <a:custGeom>
              <a:pathLst>
                <a:path extrusionOk="0" h="120000" w="120000">
                  <a:moveTo>
                    <a:pt x="0" y="60000"/>
                  </a:moveTo>
                  <a:lnTo>
                    <a:pt x="60000" y="0"/>
                  </a:lnTo>
                  <a:lnTo>
                    <a:pt x="120000" y="60000"/>
                  </a:lnTo>
                  <a:lnTo>
                    <a:pt x="60000" y="120000"/>
                  </a:lnTo>
                  <a:lnTo>
                    <a:pt x="0" y="60000"/>
                  </a:lnTo>
                  <a:close/>
                </a:path>
              </a:pathLst>
            </a:custGeom>
            <a:solidFill>
              <a:srgbClr val="006600"/>
            </a:solidFill>
            <a:ln cap="rnd" cmpd="sng" w="12700">
              <a:solidFill>
                <a:schemeClr val="dk1"/>
              </a:solidFill>
              <a:prstDash val="solid"/>
              <a:round/>
              <a:headEnd len="med" w="med" type="none"/>
              <a:tailEnd len="med" w="med" type="none"/>
            </a:ln>
          </p:spPr>
          <p:txBody>
            <a:bodyPr anchorCtr="0" anchor="t" bIns="45700" lIns="91425" rIns="91425" tIns="45700">
              <a:noAutofit/>
            </a:bodyPr>
            <a:lstStyle/>
            <a:p>
              <a:pPr indent="0" lvl="0" marL="0" marR="0" rtl="0" algn="l">
                <a:lnSpc>
                  <a:spcPct val="100000"/>
                </a:lnSpc>
                <a:spcBef>
                  <a:spcPts val="0"/>
                </a:spcBef>
                <a:spcAft>
                  <a:spcPts val="0"/>
                </a:spcAft>
                <a:buClr>
                  <a:schemeClr val="dk1"/>
                </a:buClr>
                <a:buFont typeface="Calibri"/>
                <a:buNone/>
              </a:pPr>
              <a:r>
                <a:t/>
              </a:r>
              <a:endParaRPr b="0" i="0" sz="1800" u="none">
                <a:solidFill>
                  <a:schemeClr val="dk1"/>
                </a:solidFill>
                <a:latin typeface="Arial"/>
                <a:ea typeface="Arial"/>
                <a:cs typeface="Arial"/>
                <a:sym typeface="Arial"/>
              </a:endParaRPr>
            </a:p>
          </p:txBody>
        </p:sp>
        <p:sp>
          <p:nvSpPr>
            <p:cNvPr id="516" name="Shape 516"/>
            <p:cNvSpPr/>
            <p:nvPr/>
          </p:nvSpPr>
          <p:spPr>
            <a:xfrm>
              <a:off x="2863850" y="1325562"/>
              <a:ext cx="195299" cy="109499"/>
            </a:xfrm>
            <a:custGeom>
              <a:pathLst>
                <a:path extrusionOk="0" h="120000" w="120000">
                  <a:moveTo>
                    <a:pt x="0" y="120000"/>
                  </a:moveTo>
                  <a:lnTo>
                    <a:pt x="96923" y="120000"/>
                  </a:lnTo>
                  <a:lnTo>
                    <a:pt x="120000" y="0"/>
                  </a:lnTo>
                  <a:lnTo>
                    <a:pt x="23076" y="0"/>
                  </a:lnTo>
                  <a:lnTo>
                    <a:pt x="0" y="120000"/>
                  </a:lnTo>
                  <a:close/>
                </a:path>
              </a:pathLst>
            </a:custGeom>
            <a:solidFill>
              <a:srgbClr val="006600"/>
            </a:solidFill>
            <a:ln cap="flat" cmpd="sng" w="12700">
              <a:solidFill>
                <a:schemeClr val="dk1"/>
              </a:solidFill>
              <a:prstDash val="solid"/>
              <a:round/>
              <a:headEnd len="med" w="med" type="none"/>
              <a:tailEnd len="med" w="med" type="none"/>
            </a:ln>
          </p:spPr>
          <p:txBody>
            <a:bodyPr anchorCtr="0" anchor="t" bIns="45700" lIns="91425" rIns="91425" tIns="45700">
              <a:noAutofit/>
            </a:bodyPr>
            <a:lstStyle/>
            <a:p>
              <a:pPr indent="0" lvl="0" marL="0" marR="0" rtl="0" algn="l">
                <a:lnSpc>
                  <a:spcPct val="100000"/>
                </a:lnSpc>
                <a:spcBef>
                  <a:spcPts val="0"/>
                </a:spcBef>
                <a:spcAft>
                  <a:spcPts val="0"/>
                </a:spcAft>
                <a:buClr>
                  <a:schemeClr val="dk1"/>
                </a:buClr>
                <a:buFont typeface="Calibri"/>
                <a:buNone/>
              </a:pPr>
              <a:r>
                <a:t/>
              </a:r>
              <a:endParaRPr b="0" i="0" sz="1800" u="none">
                <a:solidFill>
                  <a:schemeClr val="dk1"/>
                </a:solidFill>
                <a:latin typeface="Arial"/>
                <a:ea typeface="Arial"/>
                <a:cs typeface="Arial"/>
                <a:sym typeface="Arial"/>
              </a:endParaRPr>
            </a:p>
          </p:txBody>
        </p:sp>
        <p:sp>
          <p:nvSpPr>
            <p:cNvPr id="517" name="Shape 517"/>
            <p:cNvSpPr/>
            <p:nvPr/>
          </p:nvSpPr>
          <p:spPr>
            <a:xfrm>
              <a:off x="2863850" y="1325562"/>
              <a:ext cx="195299" cy="109499"/>
            </a:xfrm>
            <a:custGeom>
              <a:pathLst>
                <a:path extrusionOk="0" h="120000" w="120000">
                  <a:moveTo>
                    <a:pt x="0" y="120000"/>
                  </a:moveTo>
                  <a:lnTo>
                    <a:pt x="96923" y="120000"/>
                  </a:lnTo>
                  <a:lnTo>
                    <a:pt x="120000" y="0"/>
                  </a:lnTo>
                  <a:lnTo>
                    <a:pt x="23076" y="0"/>
                  </a:lnTo>
                  <a:lnTo>
                    <a:pt x="0" y="120000"/>
                  </a:lnTo>
                  <a:close/>
                </a:path>
              </a:pathLst>
            </a:custGeom>
            <a:solidFill>
              <a:srgbClr val="006600"/>
            </a:solidFill>
            <a:ln cap="rnd" cmpd="sng" w="12700">
              <a:solidFill>
                <a:schemeClr val="dk1"/>
              </a:solidFill>
              <a:prstDash val="solid"/>
              <a:round/>
              <a:headEnd len="med" w="med" type="none"/>
              <a:tailEnd len="med" w="med" type="none"/>
            </a:ln>
          </p:spPr>
          <p:txBody>
            <a:bodyPr anchorCtr="0" anchor="t" bIns="45700" lIns="91425" rIns="91425" tIns="45700">
              <a:noAutofit/>
            </a:bodyPr>
            <a:lstStyle/>
            <a:p>
              <a:pPr indent="0" lvl="0" marL="0" marR="0" rtl="0" algn="l">
                <a:lnSpc>
                  <a:spcPct val="100000"/>
                </a:lnSpc>
                <a:spcBef>
                  <a:spcPts val="0"/>
                </a:spcBef>
                <a:spcAft>
                  <a:spcPts val="0"/>
                </a:spcAft>
                <a:buClr>
                  <a:schemeClr val="dk1"/>
                </a:buClr>
                <a:buFont typeface="Calibri"/>
                <a:buNone/>
              </a:pPr>
              <a:r>
                <a:t/>
              </a:r>
              <a:endParaRPr b="0" i="0" sz="1800" u="none">
                <a:solidFill>
                  <a:schemeClr val="dk1"/>
                </a:solidFill>
                <a:latin typeface="Arial"/>
                <a:ea typeface="Arial"/>
                <a:cs typeface="Arial"/>
                <a:sym typeface="Arial"/>
              </a:endParaRPr>
            </a:p>
          </p:txBody>
        </p:sp>
        <p:sp>
          <p:nvSpPr>
            <p:cNvPr id="518" name="Shape 518"/>
            <p:cNvSpPr/>
            <p:nvPr/>
          </p:nvSpPr>
          <p:spPr>
            <a:xfrm>
              <a:off x="3263900" y="1911350"/>
              <a:ext cx="28499" cy="28499"/>
            </a:xfrm>
            <a:custGeom>
              <a:pathLst>
                <a:path extrusionOk="0" h="120000" w="120000">
                  <a:moveTo>
                    <a:pt x="0" y="120000"/>
                  </a:moveTo>
                  <a:lnTo>
                    <a:pt x="120000" y="120000"/>
                  </a:lnTo>
                  <a:lnTo>
                    <a:pt x="120000" y="0"/>
                  </a:lnTo>
                  <a:lnTo>
                    <a:pt x="0" y="120000"/>
                  </a:lnTo>
                  <a:close/>
                </a:path>
              </a:pathLst>
            </a:custGeom>
            <a:solidFill>
              <a:srgbClr val="006600"/>
            </a:solidFill>
            <a:ln cap="flat" cmpd="sng" w="12700">
              <a:solidFill>
                <a:schemeClr val="dk1"/>
              </a:solidFill>
              <a:prstDash val="solid"/>
              <a:round/>
              <a:headEnd len="med" w="med" type="none"/>
              <a:tailEnd len="med" w="med" type="none"/>
            </a:ln>
          </p:spPr>
          <p:txBody>
            <a:bodyPr anchorCtr="0" anchor="t" bIns="45700" lIns="91425" rIns="91425" tIns="45700">
              <a:noAutofit/>
            </a:bodyPr>
            <a:lstStyle/>
            <a:p>
              <a:pPr indent="0" lvl="0" marL="0" marR="0" rtl="0" algn="l">
                <a:lnSpc>
                  <a:spcPct val="100000"/>
                </a:lnSpc>
                <a:spcBef>
                  <a:spcPts val="0"/>
                </a:spcBef>
                <a:spcAft>
                  <a:spcPts val="0"/>
                </a:spcAft>
                <a:buClr>
                  <a:schemeClr val="dk1"/>
                </a:buClr>
                <a:buFont typeface="Calibri"/>
                <a:buNone/>
              </a:pPr>
              <a:r>
                <a:t/>
              </a:r>
              <a:endParaRPr b="0" i="0" sz="1800" u="none">
                <a:solidFill>
                  <a:schemeClr val="dk1"/>
                </a:solidFill>
                <a:latin typeface="Arial"/>
                <a:ea typeface="Arial"/>
                <a:cs typeface="Arial"/>
                <a:sym typeface="Arial"/>
              </a:endParaRPr>
            </a:p>
          </p:txBody>
        </p:sp>
        <p:sp>
          <p:nvSpPr>
            <p:cNvPr id="519" name="Shape 519"/>
            <p:cNvSpPr/>
            <p:nvPr/>
          </p:nvSpPr>
          <p:spPr>
            <a:xfrm>
              <a:off x="3263900" y="1911350"/>
              <a:ext cx="28499" cy="28499"/>
            </a:xfrm>
            <a:custGeom>
              <a:pathLst>
                <a:path extrusionOk="0" h="120000" w="120000">
                  <a:moveTo>
                    <a:pt x="0" y="120000"/>
                  </a:moveTo>
                  <a:lnTo>
                    <a:pt x="120000" y="120000"/>
                  </a:lnTo>
                  <a:lnTo>
                    <a:pt x="120000" y="0"/>
                  </a:lnTo>
                  <a:lnTo>
                    <a:pt x="0" y="120000"/>
                  </a:lnTo>
                  <a:close/>
                </a:path>
              </a:pathLst>
            </a:custGeom>
            <a:solidFill>
              <a:srgbClr val="006600"/>
            </a:solidFill>
            <a:ln cap="rnd" cmpd="sng" w="12700">
              <a:solidFill>
                <a:schemeClr val="dk1"/>
              </a:solidFill>
              <a:prstDash val="solid"/>
              <a:round/>
              <a:headEnd len="med" w="med" type="none"/>
              <a:tailEnd len="med" w="med" type="none"/>
            </a:ln>
          </p:spPr>
          <p:txBody>
            <a:bodyPr anchorCtr="0" anchor="t" bIns="45700" lIns="91425" rIns="91425" tIns="45700">
              <a:noAutofit/>
            </a:bodyPr>
            <a:lstStyle/>
            <a:p>
              <a:pPr indent="0" lvl="0" marL="0" marR="0" rtl="0" algn="l">
                <a:lnSpc>
                  <a:spcPct val="100000"/>
                </a:lnSpc>
                <a:spcBef>
                  <a:spcPts val="0"/>
                </a:spcBef>
                <a:spcAft>
                  <a:spcPts val="0"/>
                </a:spcAft>
                <a:buClr>
                  <a:schemeClr val="dk1"/>
                </a:buClr>
                <a:buFont typeface="Calibri"/>
                <a:buNone/>
              </a:pPr>
              <a:r>
                <a:t/>
              </a:r>
              <a:endParaRPr b="0" i="0" sz="1800" u="none">
                <a:solidFill>
                  <a:schemeClr val="dk1"/>
                </a:solidFill>
                <a:latin typeface="Arial"/>
                <a:ea typeface="Arial"/>
                <a:cs typeface="Arial"/>
                <a:sym typeface="Arial"/>
              </a:endParaRPr>
            </a:p>
          </p:txBody>
        </p:sp>
        <p:sp>
          <p:nvSpPr>
            <p:cNvPr id="520" name="Shape 520"/>
            <p:cNvSpPr/>
            <p:nvPr/>
          </p:nvSpPr>
          <p:spPr>
            <a:xfrm>
              <a:off x="3135310" y="1830385"/>
              <a:ext cx="157200" cy="109499"/>
            </a:xfrm>
            <a:custGeom>
              <a:pathLst>
                <a:path extrusionOk="0" h="120000" w="120000">
                  <a:moveTo>
                    <a:pt x="0" y="120000"/>
                  </a:moveTo>
                  <a:lnTo>
                    <a:pt x="98095" y="120000"/>
                  </a:lnTo>
                  <a:lnTo>
                    <a:pt x="120000" y="88275"/>
                  </a:lnTo>
                  <a:lnTo>
                    <a:pt x="120000" y="0"/>
                  </a:lnTo>
                  <a:lnTo>
                    <a:pt x="0" y="0"/>
                  </a:lnTo>
                  <a:lnTo>
                    <a:pt x="0" y="120000"/>
                  </a:lnTo>
                  <a:close/>
                </a:path>
              </a:pathLst>
            </a:custGeom>
            <a:solidFill>
              <a:srgbClr val="006600"/>
            </a:solidFill>
            <a:ln cap="flat" cmpd="sng" w="12700">
              <a:solidFill>
                <a:schemeClr val="dk1"/>
              </a:solidFill>
              <a:prstDash val="solid"/>
              <a:round/>
              <a:headEnd len="med" w="med" type="none"/>
              <a:tailEnd len="med" w="med" type="none"/>
            </a:ln>
          </p:spPr>
          <p:txBody>
            <a:bodyPr anchorCtr="0" anchor="t" bIns="45700" lIns="91425" rIns="91425" tIns="45700">
              <a:noAutofit/>
            </a:bodyPr>
            <a:lstStyle/>
            <a:p>
              <a:pPr indent="0" lvl="0" marL="0" marR="0" rtl="0" algn="l">
                <a:lnSpc>
                  <a:spcPct val="100000"/>
                </a:lnSpc>
                <a:spcBef>
                  <a:spcPts val="0"/>
                </a:spcBef>
                <a:spcAft>
                  <a:spcPts val="0"/>
                </a:spcAft>
                <a:buClr>
                  <a:schemeClr val="dk1"/>
                </a:buClr>
                <a:buFont typeface="Calibri"/>
                <a:buNone/>
              </a:pPr>
              <a:r>
                <a:t/>
              </a:r>
              <a:endParaRPr b="0" i="0" sz="1800" u="none">
                <a:solidFill>
                  <a:schemeClr val="dk1"/>
                </a:solidFill>
                <a:latin typeface="Arial"/>
                <a:ea typeface="Arial"/>
                <a:cs typeface="Arial"/>
                <a:sym typeface="Arial"/>
              </a:endParaRPr>
            </a:p>
          </p:txBody>
        </p:sp>
        <p:sp>
          <p:nvSpPr>
            <p:cNvPr id="521" name="Shape 521"/>
            <p:cNvSpPr/>
            <p:nvPr/>
          </p:nvSpPr>
          <p:spPr>
            <a:xfrm>
              <a:off x="3135310" y="1830385"/>
              <a:ext cx="157200" cy="109499"/>
            </a:xfrm>
            <a:custGeom>
              <a:pathLst>
                <a:path extrusionOk="0" h="120000" w="120000">
                  <a:moveTo>
                    <a:pt x="0" y="120000"/>
                  </a:moveTo>
                  <a:lnTo>
                    <a:pt x="98095" y="120000"/>
                  </a:lnTo>
                  <a:lnTo>
                    <a:pt x="120000" y="88275"/>
                  </a:lnTo>
                  <a:lnTo>
                    <a:pt x="120000" y="0"/>
                  </a:lnTo>
                  <a:lnTo>
                    <a:pt x="0" y="0"/>
                  </a:lnTo>
                  <a:lnTo>
                    <a:pt x="0" y="120000"/>
                  </a:lnTo>
                  <a:close/>
                </a:path>
              </a:pathLst>
            </a:custGeom>
            <a:solidFill>
              <a:srgbClr val="006600"/>
            </a:solidFill>
            <a:ln cap="rnd" cmpd="sng" w="12700">
              <a:solidFill>
                <a:schemeClr val="dk1"/>
              </a:solidFill>
              <a:prstDash val="solid"/>
              <a:round/>
              <a:headEnd len="med" w="med" type="none"/>
              <a:tailEnd len="med" w="med" type="none"/>
            </a:ln>
          </p:spPr>
          <p:txBody>
            <a:bodyPr anchorCtr="0" anchor="t" bIns="45700" lIns="91425" rIns="91425" tIns="45700">
              <a:noAutofit/>
            </a:bodyPr>
            <a:lstStyle/>
            <a:p>
              <a:pPr indent="0" lvl="0" marL="0" marR="0" rtl="0" algn="l">
                <a:lnSpc>
                  <a:spcPct val="100000"/>
                </a:lnSpc>
                <a:spcBef>
                  <a:spcPts val="0"/>
                </a:spcBef>
                <a:spcAft>
                  <a:spcPts val="0"/>
                </a:spcAft>
                <a:buClr>
                  <a:schemeClr val="dk1"/>
                </a:buClr>
                <a:buFont typeface="Calibri"/>
                <a:buNone/>
              </a:pPr>
              <a:r>
                <a:t/>
              </a:r>
              <a:endParaRPr b="0" i="0" sz="1800" u="none">
                <a:solidFill>
                  <a:schemeClr val="dk1"/>
                </a:solidFill>
                <a:latin typeface="Arial"/>
                <a:ea typeface="Arial"/>
                <a:cs typeface="Arial"/>
                <a:sym typeface="Arial"/>
              </a:endParaRPr>
            </a:p>
          </p:txBody>
        </p:sp>
        <p:sp>
          <p:nvSpPr>
            <p:cNvPr id="522" name="Shape 522"/>
            <p:cNvSpPr/>
            <p:nvPr/>
          </p:nvSpPr>
          <p:spPr>
            <a:xfrm>
              <a:off x="3516312" y="1676400"/>
              <a:ext cx="28499" cy="28499"/>
            </a:xfrm>
            <a:custGeom>
              <a:pathLst>
                <a:path extrusionOk="0" h="120000" w="120000">
                  <a:moveTo>
                    <a:pt x="0" y="120000"/>
                  </a:moveTo>
                  <a:lnTo>
                    <a:pt x="120000" y="120000"/>
                  </a:lnTo>
                  <a:lnTo>
                    <a:pt x="120000" y="0"/>
                  </a:lnTo>
                  <a:lnTo>
                    <a:pt x="0" y="120000"/>
                  </a:lnTo>
                  <a:close/>
                </a:path>
              </a:pathLst>
            </a:custGeom>
            <a:solidFill>
              <a:srgbClr val="006600"/>
            </a:solidFill>
            <a:ln cap="flat" cmpd="sng" w="12700">
              <a:solidFill>
                <a:schemeClr val="dk1"/>
              </a:solidFill>
              <a:prstDash val="solid"/>
              <a:round/>
              <a:headEnd len="med" w="med" type="none"/>
              <a:tailEnd len="med" w="med" type="none"/>
            </a:ln>
          </p:spPr>
          <p:txBody>
            <a:bodyPr anchorCtr="0" anchor="t" bIns="45700" lIns="91425" rIns="91425" tIns="45700">
              <a:noAutofit/>
            </a:bodyPr>
            <a:lstStyle/>
            <a:p>
              <a:pPr indent="0" lvl="0" marL="0" marR="0" rtl="0" algn="l">
                <a:lnSpc>
                  <a:spcPct val="100000"/>
                </a:lnSpc>
                <a:spcBef>
                  <a:spcPts val="0"/>
                </a:spcBef>
                <a:spcAft>
                  <a:spcPts val="0"/>
                </a:spcAft>
                <a:buClr>
                  <a:schemeClr val="dk1"/>
                </a:buClr>
                <a:buFont typeface="Calibri"/>
                <a:buNone/>
              </a:pPr>
              <a:r>
                <a:t/>
              </a:r>
              <a:endParaRPr b="0" i="0" sz="1800" u="none">
                <a:solidFill>
                  <a:schemeClr val="dk1"/>
                </a:solidFill>
                <a:latin typeface="Arial"/>
                <a:ea typeface="Arial"/>
                <a:cs typeface="Arial"/>
                <a:sym typeface="Arial"/>
              </a:endParaRPr>
            </a:p>
          </p:txBody>
        </p:sp>
        <p:sp>
          <p:nvSpPr>
            <p:cNvPr id="523" name="Shape 523"/>
            <p:cNvSpPr/>
            <p:nvPr/>
          </p:nvSpPr>
          <p:spPr>
            <a:xfrm>
              <a:off x="3516312" y="1676400"/>
              <a:ext cx="28499" cy="28499"/>
            </a:xfrm>
            <a:custGeom>
              <a:pathLst>
                <a:path extrusionOk="0" h="120000" w="120000">
                  <a:moveTo>
                    <a:pt x="0" y="120000"/>
                  </a:moveTo>
                  <a:lnTo>
                    <a:pt x="120000" y="120000"/>
                  </a:lnTo>
                  <a:lnTo>
                    <a:pt x="120000" y="0"/>
                  </a:lnTo>
                  <a:lnTo>
                    <a:pt x="0" y="120000"/>
                  </a:lnTo>
                  <a:close/>
                </a:path>
              </a:pathLst>
            </a:custGeom>
            <a:solidFill>
              <a:srgbClr val="006600"/>
            </a:solidFill>
            <a:ln cap="rnd" cmpd="sng" w="12700">
              <a:solidFill>
                <a:schemeClr val="dk1"/>
              </a:solidFill>
              <a:prstDash val="solid"/>
              <a:round/>
              <a:headEnd len="med" w="med" type="none"/>
              <a:tailEnd len="med" w="med" type="none"/>
            </a:ln>
          </p:spPr>
          <p:txBody>
            <a:bodyPr anchorCtr="0" anchor="t" bIns="45700" lIns="91425" rIns="91425" tIns="45700">
              <a:noAutofit/>
            </a:bodyPr>
            <a:lstStyle/>
            <a:p>
              <a:pPr indent="0" lvl="0" marL="0" marR="0" rtl="0" algn="l">
                <a:lnSpc>
                  <a:spcPct val="100000"/>
                </a:lnSpc>
                <a:spcBef>
                  <a:spcPts val="0"/>
                </a:spcBef>
                <a:spcAft>
                  <a:spcPts val="0"/>
                </a:spcAft>
                <a:buClr>
                  <a:schemeClr val="dk1"/>
                </a:buClr>
                <a:buFont typeface="Calibri"/>
                <a:buNone/>
              </a:pPr>
              <a:r>
                <a:t/>
              </a:r>
              <a:endParaRPr b="0" i="0" sz="1800" u="none">
                <a:solidFill>
                  <a:schemeClr val="dk1"/>
                </a:solidFill>
                <a:latin typeface="Arial"/>
                <a:ea typeface="Arial"/>
                <a:cs typeface="Arial"/>
                <a:sym typeface="Arial"/>
              </a:endParaRPr>
            </a:p>
          </p:txBody>
        </p:sp>
        <p:sp>
          <p:nvSpPr>
            <p:cNvPr id="524" name="Shape 524"/>
            <p:cNvSpPr/>
            <p:nvPr/>
          </p:nvSpPr>
          <p:spPr>
            <a:xfrm>
              <a:off x="3387725" y="1597025"/>
              <a:ext cx="157200" cy="107999"/>
            </a:xfrm>
            <a:custGeom>
              <a:pathLst>
                <a:path extrusionOk="0" h="120000" w="120000">
                  <a:moveTo>
                    <a:pt x="0" y="120000"/>
                  </a:moveTo>
                  <a:lnTo>
                    <a:pt x="98095" y="120000"/>
                  </a:lnTo>
                  <a:lnTo>
                    <a:pt x="120000" y="87906"/>
                  </a:lnTo>
                  <a:lnTo>
                    <a:pt x="120000" y="0"/>
                  </a:lnTo>
                  <a:lnTo>
                    <a:pt x="0" y="0"/>
                  </a:lnTo>
                  <a:lnTo>
                    <a:pt x="0" y="120000"/>
                  </a:lnTo>
                  <a:close/>
                </a:path>
              </a:pathLst>
            </a:custGeom>
            <a:solidFill>
              <a:srgbClr val="006600"/>
            </a:solidFill>
            <a:ln cap="flat" cmpd="sng" w="12700">
              <a:solidFill>
                <a:schemeClr val="dk1"/>
              </a:solidFill>
              <a:prstDash val="solid"/>
              <a:round/>
              <a:headEnd len="med" w="med" type="none"/>
              <a:tailEnd len="med" w="med" type="none"/>
            </a:ln>
          </p:spPr>
          <p:txBody>
            <a:bodyPr anchorCtr="0" anchor="t" bIns="45700" lIns="91425" rIns="91425" tIns="45700">
              <a:noAutofit/>
            </a:bodyPr>
            <a:lstStyle/>
            <a:p>
              <a:pPr indent="0" lvl="0" marL="0" marR="0" rtl="0" algn="l">
                <a:lnSpc>
                  <a:spcPct val="100000"/>
                </a:lnSpc>
                <a:spcBef>
                  <a:spcPts val="0"/>
                </a:spcBef>
                <a:spcAft>
                  <a:spcPts val="0"/>
                </a:spcAft>
                <a:buClr>
                  <a:schemeClr val="dk1"/>
                </a:buClr>
                <a:buFont typeface="Calibri"/>
                <a:buNone/>
              </a:pPr>
              <a:r>
                <a:t/>
              </a:r>
              <a:endParaRPr b="0" i="0" sz="1800" u="none">
                <a:solidFill>
                  <a:schemeClr val="dk1"/>
                </a:solidFill>
                <a:latin typeface="Arial"/>
                <a:ea typeface="Arial"/>
                <a:cs typeface="Arial"/>
                <a:sym typeface="Arial"/>
              </a:endParaRPr>
            </a:p>
          </p:txBody>
        </p:sp>
        <p:sp>
          <p:nvSpPr>
            <p:cNvPr id="525" name="Shape 525"/>
            <p:cNvSpPr/>
            <p:nvPr/>
          </p:nvSpPr>
          <p:spPr>
            <a:xfrm>
              <a:off x="3387725" y="1597025"/>
              <a:ext cx="157200" cy="107999"/>
            </a:xfrm>
            <a:custGeom>
              <a:pathLst>
                <a:path extrusionOk="0" h="120000" w="120000">
                  <a:moveTo>
                    <a:pt x="0" y="120000"/>
                  </a:moveTo>
                  <a:lnTo>
                    <a:pt x="98095" y="120000"/>
                  </a:lnTo>
                  <a:lnTo>
                    <a:pt x="120000" y="87906"/>
                  </a:lnTo>
                  <a:lnTo>
                    <a:pt x="120000" y="0"/>
                  </a:lnTo>
                  <a:lnTo>
                    <a:pt x="0" y="0"/>
                  </a:lnTo>
                  <a:lnTo>
                    <a:pt x="0" y="120000"/>
                  </a:lnTo>
                  <a:close/>
                </a:path>
              </a:pathLst>
            </a:custGeom>
            <a:solidFill>
              <a:srgbClr val="006600"/>
            </a:solidFill>
            <a:ln cap="rnd" cmpd="sng" w="12700">
              <a:solidFill>
                <a:schemeClr val="dk1"/>
              </a:solidFill>
              <a:prstDash val="solid"/>
              <a:round/>
              <a:headEnd len="med" w="med" type="none"/>
              <a:tailEnd len="med" w="med" type="none"/>
            </a:ln>
          </p:spPr>
          <p:txBody>
            <a:bodyPr anchorCtr="0" anchor="t" bIns="45700" lIns="91425" rIns="91425" tIns="45700">
              <a:noAutofit/>
            </a:bodyPr>
            <a:lstStyle/>
            <a:p>
              <a:pPr indent="0" lvl="0" marL="0" marR="0" rtl="0" algn="l">
                <a:lnSpc>
                  <a:spcPct val="100000"/>
                </a:lnSpc>
                <a:spcBef>
                  <a:spcPts val="0"/>
                </a:spcBef>
                <a:spcAft>
                  <a:spcPts val="0"/>
                </a:spcAft>
                <a:buClr>
                  <a:schemeClr val="dk1"/>
                </a:buClr>
                <a:buFont typeface="Calibri"/>
                <a:buNone/>
              </a:pPr>
              <a:r>
                <a:t/>
              </a:r>
              <a:endParaRPr b="0" i="0" sz="1800" u="none">
                <a:solidFill>
                  <a:schemeClr val="dk1"/>
                </a:solidFill>
                <a:latin typeface="Arial"/>
                <a:ea typeface="Arial"/>
                <a:cs typeface="Arial"/>
                <a:sym typeface="Arial"/>
              </a:endParaRPr>
            </a:p>
          </p:txBody>
        </p:sp>
        <p:sp>
          <p:nvSpPr>
            <p:cNvPr id="526" name="Shape 526"/>
            <p:cNvSpPr/>
            <p:nvPr/>
          </p:nvSpPr>
          <p:spPr>
            <a:xfrm>
              <a:off x="3135310" y="2065335"/>
              <a:ext cx="157200" cy="72899"/>
            </a:xfrm>
            <a:custGeom>
              <a:pathLst>
                <a:path extrusionOk="0" h="120000" w="120000">
                  <a:moveTo>
                    <a:pt x="27456" y="120000"/>
                  </a:moveTo>
                  <a:lnTo>
                    <a:pt x="92543" y="120000"/>
                  </a:lnTo>
                  <a:cubicBezTo>
                    <a:pt x="107687" y="120000"/>
                    <a:pt x="120000" y="93094"/>
                    <a:pt x="120000" y="60000"/>
                  </a:cubicBezTo>
                  <a:cubicBezTo>
                    <a:pt x="120000" y="26905"/>
                    <a:pt x="107687" y="0"/>
                    <a:pt x="92543" y="0"/>
                  </a:cubicBezTo>
                  <a:cubicBezTo>
                    <a:pt x="92543" y="0"/>
                    <a:pt x="92543" y="0"/>
                    <a:pt x="92543" y="0"/>
                  </a:cubicBezTo>
                  <a:lnTo>
                    <a:pt x="27456" y="0"/>
                  </a:lnTo>
                  <a:cubicBezTo>
                    <a:pt x="12312" y="0"/>
                    <a:pt x="0" y="26905"/>
                    <a:pt x="0" y="60000"/>
                  </a:cubicBezTo>
                  <a:cubicBezTo>
                    <a:pt x="0" y="93094"/>
                    <a:pt x="12312" y="120000"/>
                    <a:pt x="27456" y="120000"/>
                  </a:cubicBezTo>
                  <a:close/>
                </a:path>
              </a:pathLst>
            </a:custGeom>
            <a:solidFill>
              <a:srgbClr val="006600"/>
            </a:solidFill>
            <a:ln cap="flat" cmpd="sng" w="12700">
              <a:solidFill>
                <a:schemeClr val="dk1"/>
              </a:solidFill>
              <a:prstDash val="solid"/>
              <a:round/>
              <a:headEnd len="med" w="med" type="none"/>
              <a:tailEnd len="med" w="med" type="none"/>
            </a:ln>
          </p:spPr>
          <p:txBody>
            <a:bodyPr anchorCtr="0" anchor="t" bIns="45700" lIns="91425" rIns="91425" tIns="45700">
              <a:noAutofit/>
            </a:bodyPr>
            <a:lstStyle/>
            <a:p>
              <a:pPr indent="0" lvl="0" marL="0" marR="0" rtl="0" algn="l">
                <a:lnSpc>
                  <a:spcPct val="100000"/>
                </a:lnSpc>
                <a:spcBef>
                  <a:spcPts val="0"/>
                </a:spcBef>
                <a:spcAft>
                  <a:spcPts val="0"/>
                </a:spcAft>
                <a:buClr>
                  <a:schemeClr val="dk1"/>
                </a:buClr>
                <a:buFont typeface="Calibri"/>
                <a:buNone/>
              </a:pPr>
              <a:r>
                <a:t/>
              </a:r>
              <a:endParaRPr b="0" i="0" sz="1800" u="none">
                <a:solidFill>
                  <a:schemeClr val="dk1"/>
                </a:solidFill>
                <a:latin typeface="Arial"/>
                <a:ea typeface="Arial"/>
                <a:cs typeface="Arial"/>
                <a:sym typeface="Arial"/>
              </a:endParaRPr>
            </a:p>
          </p:txBody>
        </p:sp>
        <p:sp>
          <p:nvSpPr>
            <p:cNvPr id="527" name="Shape 527"/>
            <p:cNvSpPr/>
            <p:nvPr/>
          </p:nvSpPr>
          <p:spPr>
            <a:xfrm>
              <a:off x="3135310" y="2065335"/>
              <a:ext cx="157200" cy="72899"/>
            </a:xfrm>
            <a:custGeom>
              <a:pathLst>
                <a:path extrusionOk="0" h="120000" w="120000">
                  <a:moveTo>
                    <a:pt x="27456" y="120000"/>
                  </a:moveTo>
                  <a:lnTo>
                    <a:pt x="92543" y="120000"/>
                  </a:lnTo>
                  <a:cubicBezTo>
                    <a:pt x="107687" y="120000"/>
                    <a:pt x="120000" y="93094"/>
                    <a:pt x="120000" y="60000"/>
                  </a:cubicBezTo>
                  <a:cubicBezTo>
                    <a:pt x="120000" y="26905"/>
                    <a:pt x="107687" y="0"/>
                    <a:pt x="92543" y="0"/>
                  </a:cubicBezTo>
                  <a:cubicBezTo>
                    <a:pt x="92543" y="0"/>
                    <a:pt x="92543" y="0"/>
                    <a:pt x="92543" y="0"/>
                  </a:cubicBezTo>
                  <a:lnTo>
                    <a:pt x="27456" y="0"/>
                  </a:lnTo>
                  <a:cubicBezTo>
                    <a:pt x="12312" y="0"/>
                    <a:pt x="0" y="26905"/>
                    <a:pt x="0" y="60000"/>
                  </a:cubicBezTo>
                  <a:cubicBezTo>
                    <a:pt x="0" y="93094"/>
                    <a:pt x="12312" y="120000"/>
                    <a:pt x="27456" y="120000"/>
                  </a:cubicBezTo>
                  <a:close/>
                </a:path>
              </a:pathLst>
            </a:custGeom>
            <a:solidFill>
              <a:srgbClr val="006600"/>
            </a:solidFill>
            <a:ln cap="rnd" cmpd="sng" w="12700">
              <a:solidFill>
                <a:schemeClr val="dk1"/>
              </a:solidFill>
              <a:prstDash val="solid"/>
              <a:round/>
              <a:headEnd len="med" w="med" type="none"/>
              <a:tailEnd len="med" w="med" type="none"/>
            </a:ln>
          </p:spPr>
          <p:txBody>
            <a:bodyPr anchorCtr="0" anchor="t" bIns="45700" lIns="91425" rIns="91425" tIns="45700">
              <a:noAutofit/>
            </a:bodyPr>
            <a:lstStyle/>
            <a:p>
              <a:pPr indent="0" lvl="0" marL="0" marR="0" rtl="0" algn="l">
                <a:lnSpc>
                  <a:spcPct val="100000"/>
                </a:lnSpc>
                <a:spcBef>
                  <a:spcPts val="0"/>
                </a:spcBef>
                <a:spcAft>
                  <a:spcPts val="0"/>
                </a:spcAft>
                <a:buClr>
                  <a:schemeClr val="dk1"/>
                </a:buClr>
                <a:buFont typeface="Calibri"/>
                <a:buNone/>
              </a:pPr>
              <a:r>
                <a:t/>
              </a:r>
              <a:endParaRPr b="0" i="0" sz="1800" u="none">
                <a:solidFill>
                  <a:schemeClr val="dk1"/>
                </a:solidFill>
                <a:latin typeface="Arial"/>
                <a:ea typeface="Arial"/>
                <a:cs typeface="Arial"/>
                <a:sym typeface="Arial"/>
              </a:endParaRPr>
            </a:p>
          </p:txBody>
        </p:sp>
        <p:sp>
          <p:nvSpPr>
            <p:cNvPr id="528" name="Shape 528"/>
            <p:cNvSpPr/>
            <p:nvPr/>
          </p:nvSpPr>
          <p:spPr>
            <a:xfrm>
              <a:off x="3800475" y="1676400"/>
              <a:ext cx="28499" cy="28499"/>
            </a:xfrm>
            <a:custGeom>
              <a:pathLst>
                <a:path extrusionOk="0" h="120000" w="120000">
                  <a:moveTo>
                    <a:pt x="0" y="120000"/>
                  </a:moveTo>
                  <a:lnTo>
                    <a:pt x="120000" y="120000"/>
                  </a:lnTo>
                  <a:lnTo>
                    <a:pt x="120000" y="0"/>
                  </a:lnTo>
                  <a:lnTo>
                    <a:pt x="0" y="120000"/>
                  </a:lnTo>
                  <a:close/>
                </a:path>
              </a:pathLst>
            </a:custGeom>
            <a:solidFill>
              <a:srgbClr val="006600"/>
            </a:solidFill>
            <a:ln cap="flat" cmpd="sng" w="12700">
              <a:solidFill>
                <a:schemeClr val="dk1"/>
              </a:solidFill>
              <a:prstDash val="solid"/>
              <a:round/>
              <a:headEnd len="med" w="med" type="none"/>
              <a:tailEnd len="med" w="med" type="none"/>
            </a:ln>
          </p:spPr>
          <p:txBody>
            <a:bodyPr anchorCtr="0" anchor="t" bIns="45700" lIns="91425" rIns="91425" tIns="45700">
              <a:noAutofit/>
            </a:bodyPr>
            <a:lstStyle/>
            <a:p>
              <a:pPr indent="0" lvl="0" marL="0" marR="0" rtl="0" algn="l">
                <a:lnSpc>
                  <a:spcPct val="100000"/>
                </a:lnSpc>
                <a:spcBef>
                  <a:spcPts val="0"/>
                </a:spcBef>
                <a:spcAft>
                  <a:spcPts val="0"/>
                </a:spcAft>
                <a:buClr>
                  <a:schemeClr val="dk1"/>
                </a:buClr>
                <a:buFont typeface="Calibri"/>
                <a:buNone/>
              </a:pPr>
              <a:r>
                <a:t/>
              </a:r>
              <a:endParaRPr b="0" i="0" sz="1800" u="none">
                <a:solidFill>
                  <a:schemeClr val="dk1"/>
                </a:solidFill>
                <a:latin typeface="Arial"/>
                <a:ea typeface="Arial"/>
                <a:cs typeface="Arial"/>
                <a:sym typeface="Arial"/>
              </a:endParaRPr>
            </a:p>
          </p:txBody>
        </p:sp>
        <p:sp>
          <p:nvSpPr>
            <p:cNvPr id="529" name="Shape 529"/>
            <p:cNvSpPr/>
            <p:nvPr/>
          </p:nvSpPr>
          <p:spPr>
            <a:xfrm>
              <a:off x="3800475" y="1676400"/>
              <a:ext cx="28499" cy="28499"/>
            </a:xfrm>
            <a:custGeom>
              <a:pathLst>
                <a:path extrusionOk="0" h="120000" w="120000">
                  <a:moveTo>
                    <a:pt x="0" y="120000"/>
                  </a:moveTo>
                  <a:lnTo>
                    <a:pt x="120000" y="120000"/>
                  </a:lnTo>
                  <a:lnTo>
                    <a:pt x="120000" y="0"/>
                  </a:lnTo>
                  <a:lnTo>
                    <a:pt x="0" y="120000"/>
                  </a:lnTo>
                  <a:close/>
                </a:path>
              </a:pathLst>
            </a:custGeom>
            <a:solidFill>
              <a:srgbClr val="006600"/>
            </a:solidFill>
            <a:ln cap="rnd" cmpd="sng" w="12700">
              <a:solidFill>
                <a:schemeClr val="dk1"/>
              </a:solidFill>
              <a:prstDash val="solid"/>
              <a:round/>
              <a:headEnd len="med" w="med" type="none"/>
              <a:tailEnd len="med" w="med" type="none"/>
            </a:ln>
          </p:spPr>
          <p:txBody>
            <a:bodyPr anchorCtr="0" anchor="t" bIns="45700" lIns="91425" rIns="91425" tIns="45700">
              <a:noAutofit/>
            </a:bodyPr>
            <a:lstStyle/>
            <a:p>
              <a:pPr indent="0" lvl="0" marL="0" marR="0" rtl="0" algn="l">
                <a:lnSpc>
                  <a:spcPct val="100000"/>
                </a:lnSpc>
                <a:spcBef>
                  <a:spcPts val="0"/>
                </a:spcBef>
                <a:spcAft>
                  <a:spcPts val="0"/>
                </a:spcAft>
                <a:buClr>
                  <a:schemeClr val="dk1"/>
                </a:buClr>
                <a:buFont typeface="Calibri"/>
                <a:buNone/>
              </a:pPr>
              <a:r>
                <a:t/>
              </a:r>
              <a:endParaRPr b="0" i="0" sz="1800" u="none">
                <a:solidFill>
                  <a:schemeClr val="dk1"/>
                </a:solidFill>
                <a:latin typeface="Arial"/>
                <a:ea typeface="Arial"/>
                <a:cs typeface="Arial"/>
                <a:sym typeface="Arial"/>
              </a:endParaRPr>
            </a:p>
          </p:txBody>
        </p:sp>
        <p:sp>
          <p:nvSpPr>
            <p:cNvPr id="530" name="Shape 530"/>
            <p:cNvSpPr/>
            <p:nvPr/>
          </p:nvSpPr>
          <p:spPr>
            <a:xfrm>
              <a:off x="3671887" y="1597025"/>
              <a:ext cx="157200" cy="107999"/>
            </a:xfrm>
            <a:custGeom>
              <a:pathLst>
                <a:path extrusionOk="0" h="120000" w="120000">
                  <a:moveTo>
                    <a:pt x="0" y="120000"/>
                  </a:moveTo>
                  <a:lnTo>
                    <a:pt x="98095" y="120000"/>
                  </a:lnTo>
                  <a:lnTo>
                    <a:pt x="120000" y="87906"/>
                  </a:lnTo>
                  <a:lnTo>
                    <a:pt x="120000" y="0"/>
                  </a:lnTo>
                  <a:lnTo>
                    <a:pt x="0" y="0"/>
                  </a:lnTo>
                  <a:lnTo>
                    <a:pt x="0" y="120000"/>
                  </a:lnTo>
                  <a:close/>
                </a:path>
              </a:pathLst>
            </a:custGeom>
            <a:solidFill>
              <a:srgbClr val="006600"/>
            </a:solidFill>
            <a:ln cap="flat" cmpd="sng" w="12700">
              <a:solidFill>
                <a:schemeClr val="dk1"/>
              </a:solidFill>
              <a:prstDash val="solid"/>
              <a:round/>
              <a:headEnd len="med" w="med" type="none"/>
              <a:tailEnd len="med" w="med" type="none"/>
            </a:ln>
          </p:spPr>
          <p:txBody>
            <a:bodyPr anchorCtr="0" anchor="t" bIns="45700" lIns="91425" rIns="91425" tIns="45700">
              <a:noAutofit/>
            </a:bodyPr>
            <a:lstStyle/>
            <a:p>
              <a:pPr indent="0" lvl="0" marL="0" marR="0" rtl="0" algn="l">
                <a:lnSpc>
                  <a:spcPct val="100000"/>
                </a:lnSpc>
                <a:spcBef>
                  <a:spcPts val="0"/>
                </a:spcBef>
                <a:spcAft>
                  <a:spcPts val="0"/>
                </a:spcAft>
                <a:buClr>
                  <a:schemeClr val="dk1"/>
                </a:buClr>
                <a:buFont typeface="Calibri"/>
                <a:buNone/>
              </a:pPr>
              <a:r>
                <a:t/>
              </a:r>
              <a:endParaRPr b="0" i="0" sz="1800" u="none">
                <a:solidFill>
                  <a:schemeClr val="dk1"/>
                </a:solidFill>
                <a:latin typeface="Arial"/>
                <a:ea typeface="Arial"/>
                <a:cs typeface="Arial"/>
                <a:sym typeface="Arial"/>
              </a:endParaRPr>
            </a:p>
          </p:txBody>
        </p:sp>
        <p:sp>
          <p:nvSpPr>
            <p:cNvPr id="531" name="Shape 531"/>
            <p:cNvSpPr/>
            <p:nvPr/>
          </p:nvSpPr>
          <p:spPr>
            <a:xfrm>
              <a:off x="3671887" y="1597025"/>
              <a:ext cx="157200" cy="107999"/>
            </a:xfrm>
            <a:custGeom>
              <a:pathLst>
                <a:path extrusionOk="0" h="120000" w="120000">
                  <a:moveTo>
                    <a:pt x="0" y="120000"/>
                  </a:moveTo>
                  <a:lnTo>
                    <a:pt x="98095" y="120000"/>
                  </a:lnTo>
                  <a:lnTo>
                    <a:pt x="120000" y="87906"/>
                  </a:lnTo>
                  <a:lnTo>
                    <a:pt x="120000" y="0"/>
                  </a:lnTo>
                  <a:lnTo>
                    <a:pt x="0" y="0"/>
                  </a:lnTo>
                  <a:lnTo>
                    <a:pt x="0" y="120000"/>
                  </a:lnTo>
                  <a:close/>
                </a:path>
              </a:pathLst>
            </a:custGeom>
            <a:solidFill>
              <a:srgbClr val="006600"/>
            </a:solidFill>
            <a:ln cap="rnd" cmpd="sng" w="12700">
              <a:solidFill>
                <a:schemeClr val="dk1"/>
              </a:solidFill>
              <a:prstDash val="solid"/>
              <a:round/>
              <a:headEnd len="med" w="med" type="none"/>
              <a:tailEnd len="med" w="med" type="none"/>
            </a:ln>
          </p:spPr>
          <p:txBody>
            <a:bodyPr anchorCtr="0" anchor="t" bIns="45700" lIns="91425" rIns="91425" tIns="45700">
              <a:noAutofit/>
            </a:bodyPr>
            <a:lstStyle/>
            <a:p>
              <a:pPr indent="0" lvl="0" marL="0" marR="0" rtl="0" algn="l">
                <a:lnSpc>
                  <a:spcPct val="100000"/>
                </a:lnSpc>
                <a:spcBef>
                  <a:spcPts val="0"/>
                </a:spcBef>
                <a:spcAft>
                  <a:spcPts val="0"/>
                </a:spcAft>
                <a:buClr>
                  <a:schemeClr val="dk1"/>
                </a:buClr>
                <a:buFont typeface="Calibri"/>
                <a:buNone/>
              </a:pPr>
              <a:r>
                <a:t/>
              </a:r>
              <a:endParaRPr b="0" i="0" sz="1800" u="none">
                <a:solidFill>
                  <a:schemeClr val="dk1"/>
                </a:solidFill>
                <a:latin typeface="Arial"/>
                <a:ea typeface="Arial"/>
                <a:cs typeface="Arial"/>
                <a:sym typeface="Arial"/>
              </a:endParaRPr>
            </a:p>
          </p:txBody>
        </p:sp>
        <p:sp>
          <p:nvSpPr>
            <p:cNvPr id="532" name="Shape 532"/>
            <p:cNvSpPr/>
            <p:nvPr/>
          </p:nvSpPr>
          <p:spPr>
            <a:xfrm>
              <a:off x="3892550" y="1597025"/>
              <a:ext cx="166799" cy="107999"/>
            </a:xfrm>
            <a:custGeom>
              <a:pathLst>
                <a:path extrusionOk="0" h="120000" w="120000">
                  <a:moveTo>
                    <a:pt x="47418" y="0"/>
                  </a:moveTo>
                  <a:lnTo>
                    <a:pt x="94837" y="0"/>
                  </a:lnTo>
                  <a:cubicBezTo>
                    <a:pt x="115778" y="24859"/>
                    <a:pt x="120000" y="71882"/>
                    <a:pt x="104321" y="105000"/>
                  </a:cubicBezTo>
                  <a:cubicBezTo>
                    <a:pt x="101635" y="110730"/>
                    <a:pt x="98401" y="115786"/>
                    <a:pt x="94837" y="120000"/>
                  </a:cubicBezTo>
                  <a:lnTo>
                    <a:pt x="47418" y="120000"/>
                  </a:lnTo>
                  <a:cubicBezTo>
                    <a:pt x="25107" y="118314"/>
                    <a:pt x="5975" y="94044"/>
                    <a:pt x="0" y="60000"/>
                  </a:cubicBezTo>
                  <a:cubicBezTo>
                    <a:pt x="5975" y="25870"/>
                    <a:pt x="25107" y="1685"/>
                    <a:pt x="47418" y="0"/>
                  </a:cubicBezTo>
                  <a:close/>
                </a:path>
              </a:pathLst>
            </a:custGeom>
            <a:solidFill>
              <a:srgbClr val="006600"/>
            </a:solidFill>
            <a:ln cap="flat" cmpd="sng" w="12700">
              <a:solidFill>
                <a:schemeClr val="dk1"/>
              </a:solidFill>
              <a:prstDash val="solid"/>
              <a:round/>
              <a:headEnd len="med" w="med" type="none"/>
              <a:tailEnd len="med" w="med" type="none"/>
            </a:ln>
          </p:spPr>
          <p:txBody>
            <a:bodyPr anchorCtr="0" anchor="t" bIns="45700" lIns="91425" rIns="91425" tIns="45700">
              <a:noAutofit/>
            </a:bodyPr>
            <a:lstStyle/>
            <a:p>
              <a:pPr indent="0" lvl="0" marL="0" marR="0" rtl="0" algn="l">
                <a:lnSpc>
                  <a:spcPct val="100000"/>
                </a:lnSpc>
                <a:spcBef>
                  <a:spcPts val="0"/>
                </a:spcBef>
                <a:spcAft>
                  <a:spcPts val="0"/>
                </a:spcAft>
                <a:buClr>
                  <a:schemeClr val="dk1"/>
                </a:buClr>
                <a:buFont typeface="Calibri"/>
                <a:buNone/>
              </a:pPr>
              <a:r>
                <a:t/>
              </a:r>
              <a:endParaRPr b="0" i="0" sz="1800" u="none">
                <a:solidFill>
                  <a:schemeClr val="dk1"/>
                </a:solidFill>
                <a:latin typeface="Arial"/>
                <a:ea typeface="Arial"/>
                <a:cs typeface="Arial"/>
                <a:sym typeface="Arial"/>
              </a:endParaRPr>
            </a:p>
          </p:txBody>
        </p:sp>
        <p:sp>
          <p:nvSpPr>
            <p:cNvPr id="533" name="Shape 533"/>
            <p:cNvSpPr/>
            <p:nvPr/>
          </p:nvSpPr>
          <p:spPr>
            <a:xfrm>
              <a:off x="3892550" y="1597025"/>
              <a:ext cx="166799" cy="107999"/>
            </a:xfrm>
            <a:custGeom>
              <a:pathLst>
                <a:path extrusionOk="0" h="120000" w="120000">
                  <a:moveTo>
                    <a:pt x="47418" y="0"/>
                  </a:moveTo>
                  <a:lnTo>
                    <a:pt x="94837" y="0"/>
                  </a:lnTo>
                  <a:cubicBezTo>
                    <a:pt x="115778" y="24859"/>
                    <a:pt x="120000" y="71882"/>
                    <a:pt x="104321" y="105000"/>
                  </a:cubicBezTo>
                  <a:cubicBezTo>
                    <a:pt x="101635" y="110730"/>
                    <a:pt x="98401" y="115786"/>
                    <a:pt x="94837" y="120000"/>
                  </a:cubicBezTo>
                  <a:lnTo>
                    <a:pt x="47418" y="120000"/>
                  </a:lnTo>
                  <a:cubicBezTo>
                    <a:pt x="25107" y="118314"/>
                    <a:pt x="5975" y="94044"/>
                    <a:pt x="0" y="60000"/>
                  </a:cubicBezTo>
                  <a:cubicBezTo>
                    <a:pt x="5975" y="25870"/>
                    <a:pt x="25107" y="1685"/>
                    <a:pt x="47418" y="0"/>
                  </a:cubicBezTo>
                  <a:close/>
                </a:path>
              </a:pathLst>
            </a:custGeom>
            <a:solidFill>
              <a:srgbClr val="006600"/>
            </a:solidFill>
            <a:ln cap="rnd" cmpd="sng" w="12700">
              <a:solidFill>
                <a:schemeClr val="dk1"/>
              </a:solidFill>
              <a:prstDash val="solid"/>
              <a:round/>
              <a:headEnd len="med" w="med" type="none"/>
              <a:tailEnd len="med" w="med" type="none"/>
            </a:ln>
          </p:spPr>
          <p:txBody>
            <a:bodyPr anchorCtr="0" anchor="t" bIns="45700" lIns="91425" rIns="91425" tIns="45700">
              <a:noAutofit/>
            </a:bodyPr>
            <a:lstStyle/>
            <a:p>
              <a:pPr indent="0" lvl="0" marL="0" marR="0" rtl="0" algn="l">
                <a:lnSpc>
                  <a:spcPct val="100000"/>
                </a:lnSpc>
                <a:spcBef>
                  <a:spcPts val="0"/>
                </a:spcBef>
                <a:spcAft>
                  <a:spcPts val="0"/>
                </a:spcAft>
                <a:buClr>
                  <a:schemeClr val="dk1"/>
                </a:buClr>
                <a:buFont typeface="Calibri"/>
                <a:buNone/>
              </a:pPr>
              <a:r>
                <a:t/>
              </a:r>
              <a:endParaRPr b="0" i="0" sz="1800" u="none">
                <a:solidFill>
                  <a:schemeClr val="dk1"/>
                </a:solidFill>
                <a:latin typeface="Arial"/>
                <a:ea typeface="Arial"/>
                <a:cs typeface="Arial"/>
                <a:sym typeface="Arial"/>
              </a:endParaRPr>
            </a:p>
          </p:txBody>
        </p:sp>
        <p:cxnSp>
          <p:nvCxnSpPr>
            <p:cNvPr id="534" name="Shape 534"/>
            <p:cNvCxnSpPr/>
            <p:nvPr/>
          </p:nvCxnSpPr>
          <p:spPr>
            <a:xfrm>
              <a:off x="2962275" y="1435100"/>
              <a:ext cx="0" cy="142800"/>
            </a:xfrm>
            <a:prstGeom prst="straightConnector1">
              <a:avLst/>
            </a:prstGeom>
            <a:noFill/>
            <a:ln cap="rnd" cmpd="sng" w="12700">
              <a:solidFill>
                <a:schemeClr val="dk1"/>
              </a:solidFill>
              <a:prstDash val="solid"/>
              <a:miter/>
              <a:headEnd len="med" w="med" type="none"/>
              <a:tailEnd len="med" w="med" type="none"/>
            </a:ln>
          </p:spPr>
        </p:cxnSp>
        <p:sp>
          <p:nvSpPr>
            <p:cNvPr id="535" name="Shape 535"/>
            <p:cNvSpPr/>
            <p:nvPr/>
          </p:nvSpPr>
          <p:spPr>
            <a:xfrm>
              <a:off x="2949575" y="1576387"/>
              <a:ext cx="23699" cy="20699"/>
            </a:xfrm>
            <a:custGeom>
              <a:pathLst>
                <a:path extrusionOk="0" h="120000" w="120000">
                  <a:moveTo>
                    <a:pt x="120000" y="0"/>
                  </a:moveTo>
                  <a:lnTo>
                    <a:pt x="60000" y="120000"/>
                  </a:lnTo>
                  <a:lnTo>
                    <a:pt x="0" y="0"/>
                  </a:lnTo>
                  <a:lnTo>
                    <a:pt x="120000" y="0"/>
                  </a:lnTo>
                  <a:close/>
                </a:path>
              </a:pathLst>
            </a:custGeom>
            <a:solidFill>
              <a:srgbClr val="006600"/>
            </a:solidFill>
            <a:ln cap="flat" cmpd="sng" w="12700">
              <a:solidFill>
                <a:schemeClr val="dk1"/>
              </a:solidFill>
              <a:prstDash val="solid"/>
              <a:round/>
              <a:headEnd len="med" w="med" type="none"/>
              <a:tailEnd len="med" w="med" type="none"/>
            </a:ln>
          </p:spPr>
          <p:txBody>
            <a:bodyPr anchorCtr="0" anchor="t" bIns="45700" lIns="91425" rIns="91425" tIns="45700">
              <a:noAutofit/>
            </a:bodyPr>
            <a:lstStyle/>
            <a:p>
              <a:pPr indent="0" lvl="0" marL="0" marR="0" rtl="0" algn="l">
                <a:lnSpc>
                  <a:spcPct val="100000"/>
                </a:lnSpc>
                <a:spcBef>
                  <a:spcPts val="0"/>
                </a:spcBef>
                <a:spcAft>
                  <a:spcPts val="0"/>
                </a:spcAft>
                <a:buClr>
                  <a:schemeClr val="dk1"/>
                </a:buClr>
                <a:buFont typeface="Calibri"/>
                <a:buNone/>
              </a:pPr>
              <a:r>
                <a:t/>
              </a:r>
              <a:endParaRPr b="0" i="0" sz="1800" u="none">
                <a:solidFill>
                  <a:schemeClr val="dk1"/>
                </a:solidFill>
                <a:latin typeface="Arial"/>
                <a:ea typeface="Arial"/>
                <a:cs typeface="Arial"/>
                <a:sym typeface="Arial"/>
              </a:endParaRPr>
            </a:p>
          </p:txBody>
        </p:sp>
        <p:cxnSp>
          <p:nvCxnSpPr>
            <p:cNvPr id="536" name="Shape 536"/>
            <p:cNvCxnSpPr/>
            <p:nvPr/>
          </p:nvCxnSpPr>
          <p:spPr>
            <a:xfrm>
              <a:off x="3040060" y="1651000"/>
              <a:ext cx="76199" cy="1500"/>
            </a:xfrm>
            <a:prstGeom prst="straightConnector1">
              <a:avLst/>
            </a:prstGeom>
            <a:noFill/>
            <a:ln cap="rnd" cmpd="sng" w="12700">
              <a:solidFill>
                <a:schemeClr val="dk1"/>
              </a:solidFill>
              <a:prstDash val="solid"/>
              <a:miter/>
              <a:headEnd len="med" w="med" type="none"/>
              <a:tailEnd len="med" w="med" type="none"/>
            </a:ln>
          </p:spPr>
        </p:cxnSp>
        <p:sp>
          <p:nvSpPr>
            <p:cNvPr id="537" name="Shape 537"/>
            <p:cNvSpPr/>
            <p:nvPr/>
          </p:nvSpPr>
          <p:spPr>
            <a:xfrm>
              <a:off x="3114675" y="1639885"/>
              <a:ext cx="20699" cy="22200"/>
            </a:xfrm>
            <a:custGeom>
              <a:pathLst>
                <a:path extrusionOk="0" h="120000" w="120000">
                  <a:moveTo>
                    <a:pt x="0" y="0"/>
                  </a:moveTo>
                  <a:lnTo>
                    <a:pt x="120000" y="60000"/>
                  </a:lnTo>
                  <a:lnTo>
                    <a:pt x="0" y="120000"/>
                  </a:lnTo>
                  <a:lnTo>
                    <a:pt x="0" y="0"/>
                  </a:lnTo>
                  <a:close/>
                </a:path>
              </a:pathLst>
            </a:custGeom>
            <a:solidFill>
              <a:srgbClr val="006600"/>
            </a:solidFill>
            <a:ln cap="flat" cmpd="sng" w="12700">
              <a:solidFill>
                <a:schemeClr val="dk1"/>
              </a:solidFill>
              <a:prstDash val="solid"/>
              <a:round/>
              <a:headEnd len="med" w="med" type="none"/>
              <a:tailEnd len="med" w="med" type="none"/>
            </a:ln>
          </p:spPr>
          <p:txBody>
            <a:bodyPr anchorCtr="0" anchor="t" bIns="45700" lIns="91425" rIns="91425" tIns="45700">
              <a:noAutofit/>
            </a:bodyPr>
            <a:lstStyle/>
            <a:p>
              <a:pPr indent="0" lvl="0" marL="0" marR="0" rtl="0" algn="l">
                <a:lnSpc>
                  <a:spcPct val="100000"/>
                </a:lnSpc>
                <a:spcBef>
                  <a:spcPts val="0"/>
                </a:spcBef>
                <a:spcAft>
                  <a:spcPts val="0"/>
                </a:spcAft>
                <a:buClr>
                  <a:schemeClr val="dk1"/>
                </a:buClr>
                <a:buFont typeface="Calibri"/>
                <a:buNone/>
              </a:pPr>
              <a:r>
                <a:t/>
              </a:r>
              <a:endParaRPr b="0" i="0" sz="1800" u="none">
                <a:solidFill>
                  <a:schemeClr val="dk1"/>
                </a:solidFill>
                <a:latin typeface="Arial"/>
                <a:ea typeface="Arial"/>
                <a:cs typeface="Arial"/>
                <a:sym typeface="Arial"/>
              </a:endParaRPr>
            </a:p>
          </p:txBody>
        </p:sp>
        <p:cxnSp>
          <p:nvCxnSpPr>
            <p:cNvPr id="538" name="Shape 538"/>
            <p:cNvCxnSpPr/>
            <p:nvPr/>
          </p:nvCxnSpPr>
          <p:spPr>
            <a:xfrm>
              <a:off x="3292475" y="1651000"/>
              <a:ext cx="76199" cy="1500"/>
            </a:xfrm>
            <a:prstGeom prst="straightConnector1">
              <a:avLst/>
            </a:prstGeom>
            <a:noFill/>
            <a:ln cap="rnd" cmpd="sng" w="12700">
              <a:solidFill>
                <a:schemeClr val="dk1"/>
              </a:solidFill>
              <a:prstDash val="solid"/>
              <a:miter/>
              <a:headEnd len="med" w="med" type="none"/>
              <a:tailEnd len="med" w="med" type="none"/>
            </a:ln>
          </p:spPr>
        </p:cxnSp>
        <p:sp>
          <p:nvSpPr>
            <p:cNvPr id="539" name="Shape 539"/>
            <p:cNvSpPr/>
            <p:nvPr/>
          </p:nvSpPr>
          <p:spPr>
            <a:xfrm>
              <a:off x="3367087" y="1639885"/>
              <a:ext cx="20699" cy="22200"/>
            </a:xfrm>
            <a:custGeom>
              <a:pathLst>
                <a:path extrusionOk="0" h="120000" w="120000">
                  <a:moveTo>
                    <a:pt x="0" y="0"/>
                  </a:moveTo>
                  <a:lnTo>
                    <a:pt x="120000" y="60000"/>
                  </a:lnTo>
                  <a:lnTo>
                    <a:pt x="0" y="120000"/>
                  </a:lnTo>
                  <a:lnTo>
                    <a:pt x="0" y="0"/>
                  </a:lnTo>
                  <a:close/>
                </a:path>
              </a:pathLst>
            </a:custGeom>
            <a:solidFill>
              <a:srgbClr val="006600"/>
            </a:solidFill>
            <a:ln cap="flat" cmpd="sng" w="12700">
              <a:solidFill>
                <a:schemeClr val="dk1"/>
              </a:solidFill>
              <a:prstDash val="solid"/>
              <a:round/>
              <a:headEnd len="med" w="med" type="none"/>
              <a:tailEnd len="med" w="med" type="none"/>
            </a:ln>
          </p:spPr>
          <p:txBody>
            <a:bodyPr anchorCtr="0" anchor="t" bIns="45700" lIns="91425" rIns="91425" tIns="45700">
              <a:noAutofit/>
            </a:bodyPr>
            <a:lstStyle/>
            <a:p>
              <a:pPr indent="0" lvl="0" marL="0" marR="0" rtl="0" algn="l">
                <a:lnSpc>
                  <a:spcPct val="100000"/>
                </a:lnSpc>
                <a:spcBef>
                  <a:spcPts val="0"/>
                </a:spcBef>
                <a:spcAft>
                  <a:spcPts val="0"/>
                </a:spcAft>
                <a:buClr>
                  <a:schemeClr val="dk1"/>
                </a:buClr>
                <a:buFont typeface="Calibri"/>
                <a:buNone/>
              </a:pPr>
              <a:r>
                <a:t/>
              </a:r>
              <a:endParaRPr b="0" i="0" sz="1800" u="none">
                <a:solidFill>
                  <a:schemeClr val="dk1"/>
                </a:solidFill>
                <a:latin typeface="Arial"/>
                <a:ea typeface="Arial"/>
                <a:cs typeface="Arial"/>
                <a:sym typeface="Arial"/>
              </a:endParaRPr>
            </a:p>
          </p:txBody>
        </p:sp>
        <p:cxnSp>
          <p:nvCxnSpPr>
            <p:cNvPr id="540" name="Shape 540"/>
            <p:cNvCxnSpPr/>
            <p:nvPr/>
          </p:nvCxnSpPr>
          <p:spPr>
            <a:xfrm>
              <a:off x="3544887" y="1651000"/>
              <a:ext cx="107999" cy="1500"/>
            </a:xfrm>
            <a:prstGeom prst="straightConnector1">
              <a:avLst/>
            </a:prstGeom>
            <a:noFill/>
            <a:ln cap="rnd" cmpd="sng" w="12700">
              <a:solidFill>
                <a:schemeClr val="dk1"/>
              </a:solidFill>
              <a:prstDash val="solid"/>
              <a:miter/>
              <a:headEnd len="med" w="med" type="none"/>
              <a:tailEnd len="med" w="med" type="none"/>
            </a:ln>
          </p:spPr>
        </p:cxnSp>
        <p:sp>
          <p:nvSpPr>
            <p:cNvPr id="541" name="Shape 541"/>
            <p:cNvSpPr/>
            <p:nvPr/>
          </p:nvSpPr>
          <p:spPr>
            <a:xfrm>
              <a:off x="3649662" y="1639885"/>
              <a:ext cx="22200" cy="22200"/>
            </a:xfrm>
            <a:custGeom>
              <a:pathLst>
                <a:path extrusionOk="0" h="120000" w="120000">
                  <a:moveTo>
                    <a:pt x="0" y="0"/>
                  </a:moveTo>
                  <a:lnTo>
                    <a:pt x="120000" y="60000"/>
                  </a:lnTo>
                  <a:lnTo>
                    <a:pt x="0" y="120000"/>
                  </a:lnTo>
                  <a:lnTo>
                    <a:pt x="0" y="0"/>
                  </a:lnTo>
                  <a:close/>
                </a:path>
              </a:pathLst>
            </a:custGeom>
            <a:solidFill>
              <a:srgbClr val="006600"/>
            </a:solidFill>
            <a:ln cap="flat" cmpd="sng" w="12700">
              <a:solidFill>
                <a:schemeClr val="dk1"/>
              </a:solidFill>
              <a:prstDash val="solid"/>
              <a:round/>
              <a:headEnd len="med" w="med" type="none"/>
              <a:tailEnd len="med" w="med" type="none"/>
            </a:ln>
          </p:spPr>
          <p:txBody>
            <a:bodyPr anchorCtr="0" anchor="t" bIns="45700" lIns="91425" rIns="91425" tIns="45700">
              <a:noAutofit/>
            </a:bodyPr>
            <a:lstStyle/>
            <a:p>
              <a:pPr indent="0" lvl="0" marL="0" marR="0" rtl="0" algn="l">
                <a:lnSpc>
                  <a:spcPct val="100000"/>
                </a:lnSpc>
                <a:spcBef>
                  <a:spcPts val="0"/>
                </a:spcBef>
                <a:spcAft>
                  <a:spcPts val="0"/>
                </a:spcAft>
                <a:buClr>
                  <a:schemeClr val="dk1"/>
                </a:buClr>
                <a:buFont typeface="Calibri"/>
                <a:buNone/>
              </a:pPr>
              <a:r>
                <a:t/>
              </a:r>
              <a:endParaRPr b="0" i="0" sz="1800" u="none">
                <a:solidFill>
                  <a:schemeClr val="dk1"/>
                </a:solidFill>
                <a:latin typeface="Arial"/>
                <a:ea typeface="Arial"/>
                <a:cs typeface="Arial"/>
                <a:sym typeface="Arial"/>
              </a:endParaRPr>
            </a:p>
          </p:txBody>
        </p:sp>
        <p:cxnSp>
          <p:nvCxnSpPr>
            <p:cNvPr id="542" name="Shape 542"/>
            <p:cNvCxnSpPr/>
            <p:nvPr/>
          </p:nvCxnSpPr>
          <p:spPr>
            <a:xfrm>
              <a:off x="3829050" y="1651000"/>
              <a:ext cx="44400" cy="1500"/>
            </a:xfrm>
            <a:prstGeom prst="straightConnector1">
              <a:avLst/>
            </a:prstGeom>
            <a:noFill/>
            <a:ln cap="rnd" cmpd="sng" w="12700">
              <a:solidFill>
                <a:schemeClr val="dk1"/>
              </a:solidFill>
              <a:prstDash val="solid"/>
              <a:miter/>
              <a:headEnd len="med" w="med" type="none"/>
              <a:tailEnd len="med" w="med" type="none"/>
            </a:ln>
          </p:spPr>
        </p:cxnSp>
        <p:sp>
          <p:nvSpPr>
            <p:cNvPr id="543" name="Shape 543"/>
            <p:cNvSpPr/>
            <p:nvPr/>
          </p:nvSpPr>
          <p:spPr>
            <a:xfrm>
              <a:off x="3871912" y="1639885"/>
              <a:ext cx="20699" cy="22200"/>
            </a:xfrm>
            <a:custGeom>
              <a:pathLst>
                <a:path extrusionOk="0" h="120000" w="120000">
                  <a:moveTo>
                    <a:pt x="0" y="0"/>
                  </a:moveTo>
                  <a:lnTo>
                    <a:pt x="120000" y="60000"/>
                  </a:lnTo>
                  <a:lnTo>
                    <a:pt x="0" y="120000"/>
                  </a:lnTo>
                  <a:lnTo>
                    <a:pt x="0" y="0"/>
                  </a:lnTo>
                  <a:close/>
                </a:path>
              </a:pathLst>
            </a:custGeom>
            <a:solidFill>
              <a:srgbClr val="006600"/>
            </a:solidFill>
            <a:ln cap="flat" cmpd="sng" w="12700">
              <a:solidFill>
                <a:schemeClr val="dk1"/>
              </a:solidFill>
              <a:prstDash val="solid"/>
              <a:round/>
              <a:headEnd len="med" w="med" type="none"/>
              <a:tailEnd len="med" w="med" type="none"/>
            </a:ln>
          </p:spPr>
          <p:txBody>
            <a:bodyPr anchorCtr="0" anchor="t" bIns="45700" lIns="91425" rIns="91425" tIns="45700">
              <a:noAutofit/>
            </a:bodyPr>
            <a:lstStyle/>
            <a:p>
              <a:pPr indent="0" lvl="0" marL="0" marR="0" rtl="0" algn="l">
                <a:lnSpc>
                  <a:spcPct val="100000"/>
                </a:lnSpc>
                <a:spcBef>
                  <a:spcPts val="0"/>
                </a:spcBef>
                <a:spcAft>
                  <a:spcPts val="0"/>
                </a:spcAft>
                <a:buClr>
                  <a:schemeClr val="dk1"/>
                </a:buClr>
                <a:buFont typeface="Calibri"/>
                <a:buNone/>
              </a:pPr>
              <a:r>
                <a:t/>
              </a:r>
              <a:endParaRPr b="0" i="0" sz="1800" u="none">
                <a:solidFill>
                  <a:schemeClr val="dk1"/>
                </a:solidFill>
                <a:latin typeface="Arial"/>
                <a:ea typeface="Arial"/>
                <a:cs typeface="Arial"/>
                <a:sym typeface="Arial"/>
              </a:endParaRPr>
            </a:p>
          </p:txBody>
        </p:sp>
        <p:cxnSp>
          <p:nvCxnSpPr>
            <p:cNvPr id="544" name="Shape 544"/>
            <p:cNvCxnSpPr/>
            <p:nvPr/>
          </p:nvCxnSpPr>
          <p:spPr>
            <a:xfrm>
              <a:off x="3214685" y="1704975"/>
              <a:ext cx="0" cy="106500"/>
            </a:xfrm>
            <a:prstGeom prst="straightConnector1">
              <a:avLst/>
            </a:prstGeom>
            <a:noFill/>
            <a:ln cap="rnd" cmpd="sng" w="12700">
              <a:solidFill>
                <a:schemeClr val="dk1"/>
              </a:solidFill>
              <a:prstDash val="solid"/>
              <a:miter/>
              <a:headEnd len="med" w="med" type="none"/>
              <a:tailEnd len="med" w="med" type="none"/>
            </a:ln>
          </p:spPr>
        </p:cxnSp>
        <p:sp>
          <p:nvSpPr>
            <p:cNvPr id="545" name="Shape 545"/>
            <p:cNvSpPr/>
            <p:nvPr/>
          </p:nvSpPr>
          <p:spPr>
            <a:xfrm>
              <a:off x="3203575" y="1809750"/>
              <a:ext cx="22200" cy="20699"/>
            </a:xfrm>
            <a:custGeom>
              <a:pathLst>
                <a:path extrusionOk="0" h="120000" w="120000">
                  <a:moveTo>
                    <a:pt x="120000" y="0"/>
                  </a:moveTo>
                  <a:lnTo>
                    <a:pt x="60000" y="120000"/>
                  </a:lnTo>
                  <a:lnTo>
                    <a:pt x="0" y="0"/>
                  </a:lnTo>
                  <a:lnTo>
                    <a:pt x="120000" y="0"/>
                  </a:lnTo>
                  <a:close/>
                </a:path>
              </a:pathLst>
            </a:custGeom>
            <a:solidFill>
              <a:srgbClr val="006600"/>
            </a:solidFill>
            <a:ln cap="flat" cmpd="sng" w="12700">
              <a:solidFill>
                <a:schemeClr val="dk1"/>
              </a:solidFill>
              <a:prstDash val="solid"/>
              <a:round/>
              <a:headEnd len="med" w="med" type="none"/>
              <a:tailEnd len="med" w="med" type="none"/>
            </a:ln>
          </p:spPr>
          <p:txBody>
            <a:bodyPr anchorCtr="0" anchor="t" bIns="45700" lIns="91425" rIns="91425" tIns="45700">
              <a:noAutofit/>
            </a:bodyPr>
            <a:lstStyle/>
            <a:p>
              <a:pPr indent="0" lvl="0" marL="0" marR="0" rtl="0" algn="l">
                <a:lnSpc>
                  <a:spcPct val="100000"/>
                </a:lnSpc>
                <a:spcBef>
                  <a:spcPts val="0"/>
                </a:spcBef>
                <a:spcAft>
                  <a:spcPts val="0"/>
                </a:spcAft>
                <a:buClr>
                  <a:schemeClr val="dk1"/>
                </a:buClr>
                <a:buFont typeface="Calibri"/>
                <a:buNone/>
              </a:pPr>
              <a:r>
                <a:t/>
              </a:r>
              <a:endParaRPr b="0" i="0" sz="1800" u="none">
                <a:solidFill>
                  <a:schemeClr val="dk1"/>
                </a:solidFill>
                <a:latin typeface="Arial"/>
                <a:ea typeface="Arial"/>
                <a:cs typeface="Arial"/>
                <a:sym typeface="Arial"/>
              </a:endParaRPr>
            </a:p>
          </p:txBody>
        </p:sp>
        <p:cxnSp>
          <p:nvCxnSpPr>
            <p:cNvPr id="546" name="Shape 546"/>
            <p:cNvCxnSpPr/>
            <p:nvPr/>
          </p:nvCxnSpPr>
          <p:spPr>
            <a:xfrm>
              <a:off x="3214685" y="1939925"/>
              <a:ext cx="0" cy="106500"/>
            </a:xfrm>
            <a:prstGeom prst="straightConnector1">
              <a:avLst/>
            </a:prstGeom>
            <a:noFill/>
            <a:ln cap="rnd" cmpd="sng" w="12700">
              <a:solidFill>
                <a:schemeClr val="dk1"/>
              </a:solidFill>
              <a:prstDash val="solid"/>
              <a:miter/>
              <a:headEnd len="med" w="med" type="none"/>
              <a:tailEnd len="med" w="med" type="none"/>
            </a:ln>
          </p:spPr>
        </p:cxnSp>
        <p:sp>
          <p:nvSpPr>
            <p:cNvPr id="547" name="Shape 547"/>
            <p:cNvSpPr/>
            <p:nvPr/>
          </p:nvSpPr>
          <p:spPr>
            <a:xfrm>
              <a:off x="3203575" y="2044700"/>
              <a:ext cx="22200" cy="20699"/>
            </a:xfrm>
            <a:custGeom>
              <a:pathLst>
                <a:path extrusionOk="0" h="120000" w="120000">
                  <a:moveTo>
                    <a:pt x="120000" y="0"/>
                  </a:moveTo>
                  <a:lnTo>
                    <a:pt x="60000" y="120000"/>
                  </a:lnTo>
                  <a:lnTo>
                    <a:pt x="0" y="0"/>
                  </a:lnTo>
                  <a:lnTo>
                    <a:pt x="120000" y="0"/>
                  </a:lnTo>
                  <a:close/>
                </a:path>
              </a:pathLst>
            </a:custGeom>
            <a:solidFill>
              <a:srgbClr val="006600"/>
            </a:solidFill>
            <a:ln cap="flat" cmpd="sng" w="12700">
              <a:solidFill>
                <a:schemeClr val="dk1"/>
              </a:solidFill>
              <a:prstDash val="solid"/>
              <a:round/>
              <a:headEnd len="med" w="med" type="none"/>
              <a:tailEnd len="med" w="med" type="none"/>
            </a:ln>
          </p:spPr>
          <p:txBody>
            <a:bodyPr anchorCtr="0" anchor="t" bIns="45700" lIns="91425" rIns="91425" tIns="45700">
              <a:noAutofit/>
            </a:bodyPr>
            <a:lstStyle/>
            <a:p>
              <a:pPr indent="0" lvl="0" marL="0" marR="0" rtl="0" algn="l">
                <a:lnSpc>
                  <a:spcPct val="100000"/>
                </a:lnSpc>
                <a:spcBef>
                  <a:spcPts val="0"/>
                </a:spcBef>
                <a:spcAft>
                  <a:spcPts val="0"/>
                </a:spcAft>
                <a:buClr>
                  <a:schemeClr val="dk1"/>
                </a:buClr>
                <a:buFont typeface="Calibri"/>
                <a:buNone/>
              </a:pPr>
              <a:r>
                <a:t/>
              </a:r>
              <a:endParaRPr b="0" i="0" sz="1800" u="none">
                <a:solidFill>
                  <a:schemeClr val="dk1"/>
                </a:solidFill>
                <a:latin typeface="Arial"/>
                <a:ea typeface="Arial"/>
                <a:cs typeface="Arial"/>
                <a:sym typeface="Arial"/>
              </a:endParaRPr>
            </a:p>
          </p:txBody>
        </p:sp>
      </p:grpSp>
      <p:sp>
        <p:nvSpPr>
          <p:cNvPr id="548" name="Shape 548"/>
          <p:cNvSpPr/>
          <p:nvPr/>
        </p:nvSpPr>
        <p:spPr>
          <a:xfrm>
            <a:off x="1979696" y="402225"/>
            <a:ext cx="1878600" cy="369300"/>
          </a:xfrm>
          <a:prstGeom prst="rect">
            <a:avLst/>
          </a:prstGeom>
          <a:noFill/>
          <a:ln>
            <a:noFill/>
          </a:ln>
        </p:spPr>
        <p:txBody>
          <a:bodyPr anchorCtr="0" anchor="t" bIns="45700" lIns="91425" rIns="91425" tIns="45700">
            <a:noAutofit/>
          </a:bodyPr>
          <a:lstStyle/>
          <a:p>
            <a:pPr indent="0" lvl="0" marL="0" marR="0" rtl="0" algn="l">
              <a:spcBef>
                <a:spcPts val="0"/>
              </a:spcBef>
              <a:buNone/>
            </a:pPr>
            <a:r>
              <a:rPr lang="nl-NL">
                <a:solidFill>
                  <a:schemeClr val="lt1"/>
                </a:solidFill>
                <a:latin typeface="Arial"/>
                <a:ea typeface="Arial"/>
                <a:cs typeface="Arial"/>
                <a:sym typeface="Arial"/>
              </a:rPr>
              <a:t>AS IS ANALYSIS</a:t>
            </a:r>
          </a:p>
        </p:txBody>
      </p:sp>
      <p:sp>
        <p:nvSpPr>
          <p:cNvPr id="549" name="Shape 549"/>
          <p:cNvSpPr/>
          <p:nvPr/>
        </p:nvSpPr>
        <p:spPr>
          <a:xfrm>
            <a:off x="4017857" y="339502"/>
            <a:ext cx="2198700" cy="460831"/>
          </a:xfrm>
          <a:prstGeom prst="homePlate">
            <a:avLst>
              <a:gd fmla="val 18054" name="adj"/>
            </a:avLst>
          </a:prstGeom>
          <a:solidFill>
            <a:srgbClr val="C0002E"/>
          </a:solidFill>
          <a:ln>
            <a:noFill/>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SzPct val="25000"/>
              <a:buFont typeface="Times New Roman"/>
              <a:buNone/>
            </a:pPr>
            <a:r>
              <a:rPr b="0" i="0" lang="nl-NL" sz="2400" u="none">
                <a:solidFill>
                  <a:schemeClr val="dk1"/>
                </a:solidFill>
                <a:latin typeface="Times New Roman"/>
                <a:ea typeface="Times New Roman"/>
                <a:cs typeface="Times New Roman"/>
                <a:sym typeface="Times New Roman"/>
              </a:rPr>
              <a:t> </a:t>
            </a:r>
          </a:p>
        </p:txBody>
      </p:sp>
      <p:sp>
        <p:nvSpPr>
          <p:cNvPr id="550" name="Shape 550"/>
          <p:cNvSpPr/>
          <p:nvPr/>
        </p:nvSpPr>
        <p:spPr>
          <a:xfrm>
            <a:off x="4139950" y="402225"/>
            <a:ext cx="2160600" cy="369300"/>
          </a:xfrm>
          <a:prstGeom prst="rect">
            <a:avLst/>
          </a:prstGeom>
          <a:noFill/>
          <a:ln>
            <a:noFill/>
          </a:ln>
        </p:spPr>
        <p:txBody>
          <a:bodyPr anchorCtr="0" anchor="t" bIns="45700" lIns="91425" rIns="91425" tIns="45700">
            <a:noAutofit/>
          </a:bodyPr>
          <a:lstStyle/>
          <a:p>
            <a:pPr indent="0" lvl="0" marL="0" marR="0" rtl="0" algn="l">
              <a:spcBef>
                <a:spcPts val="0"/>
              </a:spcBef>
              <a:buNone/>
            </a:pPr>
            <a:r>
              <a:rPr lang="nl-NL">
                <a:solidFill>
                  <a:schemeClr val="lt1"/>
                </a:solidFill>
                <a:latin typeface="Arial"/>
                <a:ea typeface="Arial"/>
                <a:cs typeface="Arial"/>
                <a:sym typeface="Arial"/>
              </a:rPr>
              <a:t>BUSINESS CONCEPT</a:t>
            </a:r>
          </a:p>
        </p:txBody>
      </p:sp>
      <p:sp>
        <p:nvSpPr>
          <p:cNvPr id="551" name="Shape 551"/>
          <p:cNvSpPr/>
          <p:nvPr/>
        </p:nvSpPr>
        <p:spPr>
          <a:xfrm>
            <a:off x="6405748" y="339502"/>
            <a:ext cx="2198700" cy="460831"/>
          </a:xfrm>
          <a:prstGeom prst="homePlate">
            <a:avLst>
              <a:gd fmla="val 18054" name="adj"/>
            </a:avLst>
          </a:prstGeom>
          <a:solidFill>
            <a:srgbClr val="E00034"/>
          </a:solidFill>
          <a:ln>
            <a:noFill/>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SzPct val="25000"/>
              <a:buFont typeface="Times New Roman"/>
              <a:buNone/>
            </a:pPr>
            <a:r>
              <a:rPr b="0" i="0" lang="nl-NL" sz="2400" u="none">
                <a:solidFill>
                  <a:schemeClr val="dk1"/>
                </a:solidFill>
                <a:latin typeface="Times New Roman"/>
                <a:ea typeface="Times New Roman"/>
                <a:cs typeface="Times New Roman"/>
                <a:sym typeface="Times New Roman"/>
              </a:rPr>
              <a:t> </a:t>
            </a:r>
          </a:p>
        </p:txBody>
      </p:sp>
      <p:sp>
        <p:nvSpPr>
          <p:cNvPr id="552" name="Shape 552"/>
          <p:cNvSpPr/>
          <p:nvPr/>
        </p:nvSpPr>
        <p:spPr>
          <a:xfrm>
            <a:off x="6698678" y="402225"/>
            <a:ext cx="2159100" cy="369300"/>
          </a:xfrm>
          <a:prstGeom prst="rect">
            <a:avLst/>
          </a:prstGeom>
          <a:noFill/>
          <a:ln>
            <a:noFill/>
          </a:ln>
        </p:spPr>
        <p:txBody>
          <a:bodyPr anchorCtr="0" anchor="t" bIns="45700" lIns="91425" rIns="91425" tIns="45700">
            <a:noAutofit/>
          </a:bodyPr>
          <a:lstStyle/>
          <a:p>
            <a:pPr indent="0" lvl="0" marL="0" marR="0" rtl="0" algn="l">
              <a:spcBef>
                <a:spcPts val="0"/>
              </a:spcBef>
              <a:buNone/>
            </a:pPr>
            <a:r>
              <a:rPr lang="nl-NL">
                <a:solidFill>
                  <a:schemeClr val="lt1"/>
                </a:solidFill>
                <a:latin typeface="Arial"/>
                <a:ea typeface="Arial"/>
                <a:cs typeface="Arial"/>
                <a:sym typeface="Arial"/>
              </a:rPr>
              <a:t>IMPLEMENTATION</a:t>
            </a:r>
          </a:p>
        </p:txBody>
      </p:sp>
      <p:sp>
        <p:nvSpPr>
          <p:cNvPr id="553" name="Shape 553"/>
          <p:cNvSpPr/>
          <p:nvPr/>
        </p:nvSpPr>
        <p:spPr>
          <a:xfrm>
            <a:off x="1547663" y="78908"/>
            <a:ext cx="4751400" cy="4947900"/>
          </a:xfrm>
          <a:prstGeom prst="roundRect">
            <a:avLst>
              <a:gd fmla="val 5887" name="adj"/>
            </a:avLst>
          </a:prstGeom>
          <a:noFill/>
          <a:ln cap="flat" cmpd="sng" w="25400">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57" name="Shape 557"/>
        <p:cNvGrpSpPr/>
        <p:nvPr/>
      </p:nvGrpSpPr>
      <p:grpSpPr>
        <a:xfrm>
          <a:off x="0" y="0"/>
          <a:ext cx="0" cy="0"/>
          <a:chOff x="0" y="0"/>
          <a:chExt cx="0" cy="0"/>
        </a:xfrm>
      </p:grpSpPr>
      <p:sp>
        <p:nvSpPr>
          <p:cNvPr id="558" name="Shape 558"/>
          <p:cNvSpPr txBox="1"/>
          <p:nvPr>
            <p:ph type="title"/>
          </p:nvPr>
        </p:nvSpPr>
        <p:spPr>
          <a:xfrm>
            <a:off x="323528" y="411510"/>
            <a:ext cx="8229600" cy="857250"/>
          </a:xfrm>
          <a:prstGeom prst="rect">
            <a:avLst/>
          </a:prstGeom>
          <a:noFill/>
          <a:ln>
            <a:noFill/>
          </a:ln>
        </p:spPr>
        <p:txBody>
          <a:bodyPr anchorCtr="0" anchor="ctr" bIns="45700" lIns="91425" rIns="91425" tIns="45700">
            <a:noAutofit/>
          </a:bodyPr>
          <a:lstStyle/>
          <a:p>
            <a:pPr indent="0" lvl="0" marL="0" marR="0" rtl="0" algn="ctr">
              <a:spcBef>
                <a:spcPts val="0"/>
              </a:spcBef>
              <a:buClr>
                <a:schemeClr val="dk1"/>
              </a:buClr>
              <a:buSzPct val="25000"/>
              <a:buFont typeface="Cantarell"/>
              <a:buNone/>
            </a:pPr>
            <a:r>
              <a:rPr b="1" i="0" lang="nl-NL" sz="4800" u="none" cap="none" strike="noStrike">
                <a:solidFill>
                  <a:schemeClr val="dk1"/>
                </a:solidFill>
                <a:latin typeface="Cantarell"/>
                <a:ea typeface="Cantarell"/>
                <a:cs typeface="Cantarell"/>
                <a:sym typeface="Cantarell"/>
              </a:rPr>
              <a:t>O</a:t>
            </a:r>
            <a:r>
              <a:rPr b="1" i="0" lang="nl-NL" sz="4800" u="none" cap="none" strike="noStrike">
                <a:solidFill>
                  <a:srgbClr val="595959"/>
                </a:solidFill>
                <a:latin typeface="Cantarell"/>
                <a:ea typeface="Cantarell"/>
                <a:cs typeface="Cantarell"/>
                <a:sym typeface="Cantarell"/>
              </a:rPr>
              <a:t> </a:t>
            </a:r>
            <a:r>
              <a:rPr b="1" i="0" lang="nl-NL" sz="4800" u="none" cap="none" strike="noStrike">
                <a:solidFill>
                  <a:srgbClr val="3E216C"/>
                </a:solidFill>
                <a:latin typeface="Cantarell"/>
                <a:ea typeface="Cantarell"/>
                <a:cs typeface="Cantarell"/>
                <a:sym typeface="Cantarell"/>
              </a:rPr>
              <a:t>A </a:t>
            </a:r>
            <a:r>
              <a:rPr b="1" i="0" lang="nl-NL" sz="4800" u="none" cap="none" strike="noStrike">
                <a:solidFill>
                  <a:schemeClr val="dk1"/>
                </a:solidFill>
                <a:latin typeface="Cantarell"/>
                <a:ea typeface="Cantarell"/>
                <a:cs typeface="Cantarell"/>
                <a:sym typeface="Cantarell"/>
              </a:rPr>
              <a:t>I S</a:t>
            </a:r>
          </a:p>
        </p:txBody>
      </p:sp>
      <p:sp>
        <p:nvSpPr>
          <p:cNvPr id="559" name="Shape 559"/>
          <p:cNvSpPr txBox="1"/>
          <p:nvPr>
            <p:ph idx="1" type="body"/>
          </p:nvPr>
        </p:nvSpPr>
        <p:spPr>
          <a:xfrm>
            <a:off x="395536" y="1553541"/>
            <a:ext cx="8229600" cy="3394472"/>
          </a:xfrm>
          <a:prstGeom prst="rect">
            <a:avLst/>
          </a:prstGeom>
          <a:noFill/>
          <a:ln>
            <a:noFill/>
          </a:ln>
        </p:spPr>
        <p:txBody>
          <a:bodyPr anchorCtr="0" anchor="t" bIns="45700" lIns="91425" rIns="91425" tIns="45700">
            <a:noAutofit/>
          </a:bodyPr>
          <a:lstStyle/>
          <a:p>
            <a:pPr indent="0" lvl="0" marL="0" marR="0" rtl="0" algn="ctr">
              <a:spcBef>
                <a:spcPts val="0"/>
              </a:spcBef>
              <a:spcAft>
                <a:spcPts val="0"/>
              </a:spcAft>
              <a:buClr>
                <a:schemeClr val="dk1"/>
              </a:buClr>
              <a:buSzPct val="25000"/>
              <a:buFont typeface="Arial"/>
              <a:buNone/>
            </a:pPr>
            <a:r>
              <a:rPr b="0" i="0" lang="nl-NL" sz="2000" u="none" cap="none" strike="noStrike">
                <a:solidFill>
                  <a:schemeClr val="dk1"/>
                </a:solidFill>
                <a:latin typeface="Arial"/>
                <a:ea typeface="Arial"/>
                <a:cs typeface="Arial"/>
                <a:sym typeface="Arial"/>
              </a:rPr>
              <a:t> Open Archive Information system</a:t>
            </a:r>
          </a:p>
          <a:p>
            <a:pPr indent="0" lvl="0" marL="0" marR="0" rtl="0" algn="ctr">
              <a:spcBef>
                <a:spcPts val="0"/>
              </a:spcBef>
              <a:spcAft>
                <a:spcPts val="0"/>
              </a:spcAft>
              <a:buClr>
                <a:schemeClr val="dk1"/>
              </a:buClr>
              <a:buSzPct val="25000"/>
              <a:buFont typeface="Arial"/>
              <a:buNone/>
            </a:pPr>
            <a:r>
              <a:rPr b="0" i="0" lang="nl-NL" sz="2000" u="none" cap="none" strike="noStrike">
                <a:solidFill>
                  <a:schemeClr val="dk1"/>
                </a:solidFill>
                <a:latin typeface="Arial"/>
                <a:ea typeface="Arial"/>
                <a:cs typeface="Arial"/>
                <a:sym typeface="Arial"/>
              </a:rPr>
              <a:t>Reference model for digital archives </a:t>
            </a:r>
          </a:p>
          <a:p>
            <a:pPr indent="0" lvl="0" marL="0" marR="0" rtl="0" algn="ctr">
              <a:spcBef>
                <a:spcPts val="0"/>
              </a:spcBef>
              <a:spcAft>
                <a:spcPts val="0"/>
              </a:spcAft>
              <a:buClr>
                <a:schemeClr val="dk1"/>
              </a:buClr>
              <a:buSzPct val="25000"/>
              <a:buFont typeface="Arial"/>
              <a:buNone/>
            </a:pPr>
            <a:r>
              <a:rPr b="0" i="0" lang="nl-NL" sz="2000" u="none" cap="none" strike="noStrike">
                <a:solidFill>
                  <a:schemeClr val="dk1"/>
                </a:solidFill>
                <a:latin typeface="Arial"/>
                <a:ea typeface="Arial"/>
                <a:cs typeface="Arial"/>
                <a:sym typeface="Arial"/>
              </a:rPr>
              <a:t>Designed in 1982 ( NASA (US), ESA (EU), RSA (USSR), NASDA (Japan)</a:t>
            </a:r>
          </a:p>
          <a:p>
            <a:pPr indent="0" lvl="0" marL="0" marR="0" rtl="0" algn="ctr">
              <a:spcBef>
                <a:spcPts val="0"/>
              </a:spcBef>
              <a:spcAft>
                <a:spcPts val="0"/>
              </a:spcAft>
              <a:buClr>
                <a:schemeClr val="dk1"/>
              </a:buClr>
              <a:buSzPct val="25000"/>
              <a:buFont typeface="Arial"/>
              <a:buNone/>
            </a:pPr>
            <a:r>
              <a:rPr b="0" i="0" lang="nl-NL" sz="2000" u="none" cap="none" strike="noStrike">
                <a:solidFill>
                  <a:schemeClr val="dk1"/>
                </a:solidFill>
                <a:latin typeface="Arial"/>
                <a:ea typeface="Arial"/>
                <a:cs typeface="Arial"/>
                <a:sym typeface="Arial"/>
              </a:rPr>
              <a:t>ISO Standard 14721 since 2002 </a:t>
            </a:r>
          </a:p>
          <a:p>
            <a:pPr indent="0" lvl="0" marL="0" marR="0" rtl="0" algn="ctr">
              <a:spcBef>
                <a:spcPts val="0"/>
              </a:spcBef>
              <a:spcAft>
                <a:spcPts val="0"/>
              </a:spcAft>
              <a:buClr>
                <a:schemeClr val="dk1"/>
              </a:buClr>
              <a:buSzPct val="25000"/>
              <a:buFont typeface="Arial"/>
              <a:buNone/>
            </a:pPr>
            <a:r>
              <a:t/>
            </a:r>
            <a:endParaRPr b="0" i="0" sz="2000" u="none" cap="none" strike="noStrike">
              <a:solidFill>
                <a:schemeClr val="dk1"/>
              </a:solidFill>
              <a:latin typeface="Arial"/>
              <a:ea typeface="Arial"/>
              <a:cs typeface="Arial"/>
              <a:sym typeface="Arial"/>
            </a:endParaRPr>
          </a:p>
          <a:p>
            <a:pPr indent="0" lvl="0" marL="0" marR="0" rtl="0" algn="ctr">
              <a:spcBef>
                <a:spcPts val="0"/>
              </a:spcBef>
              <a:buClr>
                <a:schemeClr val="dk1"/>
              </a:buClr>
              <a:buSzPct val="25000"/>
              <a:buFont typeface="Arial"/>
              <a:buNone/>
            </a:pPr>
            <a:r>
              <a:t/>
            </a:r>
            <a:endParaRPr b="0" i="0" sz="2000" u="none" cap="none" strike="noStrike">
              <a:solidFill>
                <a:schemeClr val="dk1"/>
              </a:solidFill>
              <a:latin typeface="Arial"/>
              <a:ea typeface="Arial"/>
              <a:cs typeface="Arial"/>
              <a:sym typeface="Arial"/>
            </a:endParaRPr>
          </a:p>
        </p:txBody>
      </p:sp>
      <p:pic>
        <p:nvPicPr>
          <p:cNvPr descr="images-5.jpeg" id="560" name="Shape 560"/>
          <p:cNvPicPr preferRelativeResize="0"/>
          <p:nvPr/>
        </p:nvPicPr>
        <p:blipFill rotWithShape="1">
          <a:blip r:embed="rId3">
            <a:alphaModFix/>
          </a:blip>
          <a:srcRect b="0" l="0" r="0" t="0"/>
          <a:stretch/>
        </p:blipFill>
        <p:spPr>
          <a:xfrm>
            <a:off x="4328967" y="3363839"/>
            <a:ext cx="2522033" cy="2260820"/>
          </a:xfrm>
          <a:prstGeom prst="rect">
            <a:avLst/>
          </a:prstGeom>
          <a:noFill/>
          <a:ln>
            <a:noFill/>
          </a:ln>
        </p:spPr>
      </p:pic>
      <p:pic>
        <p:nvPicPr>
          <p:cNvPr descr="images.jpeg" id="561" name="Shape 561"/>
          <p:cNvPicPr preferRelativeResize="0"/>
          <p:nvPr/>
        </p:nvPicPr>
        <p:blipFill rotWithShape="1">
          <a:blip r:embed="rId4">
            <a:alphaModFix/>
          </a:blip>
          <a:srcRect b="0" l="0" r="0" t="0"/>
          <a:stretch/>
        </p:blipFill>
        <p:spPr>
          <a:xfrm>
            <a:off x="-164525" y="3363839"/>
            <a:ext cx="2567777" cy="2260820"/>
          </a:xfrm>
          <a:prstGeom prst="rect">
            <a:avLst/>
          </a:prstGeom>
          <a:noFill/>
          <a:ln>
            <a:noFill/>
          </a:ln>
        </p:spPr>
      </p:pic>
      <p:pic>
        <p:nvPicPr>
          <p:cNvPr descr="images-7.jpeg" id="562" name="Shape 562"/>
          <p:cNvPicPr preferRelativeResize="0"/>
          <p:nvPr/>
        </p:nvPicPr>
        <p:blipFill rotWithShape="1">
          <a:blip r:embed="rId5">
            <a:alphaModFix/>
          </a:blip>
          <a:srcRect b="0" l="0" r="0" t="0"/>
          <a:stretch/>
        </p:blipFill>
        <p:spPr>
          <a:xfrm>
            <a:off x="6849040" y="3363837"/>
            <a:ext cx="2331471" cy="2284462"/>
          </a:xfrm>
          <a:prstGeom prst="rect">
            <a:avLst/>
          </a:prstGeom>
          <a:noFill/>
          <a:ln>
            <a:noFill/>
          </a:ln>
        </p:spPr>
      </p:pic>
      <p:pic>
        <p:nvPicPr>
          <p:cNvPr descr="images-4.jpeg" id="563" name="Shape 563"/>
          <p:cNvPicPr preferRelativeResize="0"/>
          <p:nvPr/>
        </p:nvPicPr>
        <p:blipFill rotWithShape="1">
          <a:blip r:embed="rId6">
            <a:alphaModFix/>
          </a:blip>
          <a:srcRect b="0" l="0" r="0" t="0"/>
          <a:stretch/>
        </p:blipFill>
        <p:spPr>
          <a:xfrm>
            <a:off x="2403252" y="3363839"/>
            <a:ext cx="1978218" cy="226082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68" name="Shape 568"/>
        <p:cNvGrpSpPr/>
        <p:nvPr/>
      </p:nvGrpSpPr>
      <p:grpSpPr>
        <a:xfrm>
          <a:off x="0" y="0"/>
          <a:ext cx="0" cy="0"/>
          <a:chOff x="0" y="0"/>
          <a:chExt cx="0" cy="0"/>
        </a:xfrm>
      </p:grpSpPr>
      <p:sp>
        <p:nvSpPr>
          <p:cNvPr id="569" name="Shape 569"/>
          <p:cNvSpPr txBox="1"/>
          <p:nvPr>
            <p:ph idx="1" type="body"/>
          </p:nvPr>
        </p:nvSpPr>
        <p:spPr>
          <a:xfrm>
            <a:off x="583789" y="4083917"/>
            <a:ext cx="7200799" cy="2376263"/>
          </a:xfrm>
          <a:prstGeom prst="rect">
            <a:avLst/>
          </a:prstGeom>
          <a:noFill/>
          <a:ln>
            <a:noFill/>
          </a:ln>
        </p:spPr>
        <p:txBody>
          <a:bodyPr anchorCtr="0" anchor="t" bIns="45700" lIns="91425" rIns="91425" tIns="45700">
            <a:noAutofit/>
          </a:bodyPr>
          <a:lstStyle/>
          <a:p>
            <a:pPr indent="0" lvl="0" marL="0" marR="0" rtl="0" algn="l">
              <a:spcBef>
                <a:spcPts val="0"/>
              </a:spcBef>
              <a:buClr>
                <a:schemeClr val="dk1"/>
              </a:buClr>
              <a:buSzPct val="25000"/>
              <a:buFont typeface="Arial"/>
              <a:buNone/>
            </a:pPr>
            <a:r>
              <a:rPr b="1" i="0" lang="nl-NL" sz="1600" u="none" cap="none" strike="noStrike">
                <a:solidFill>
                  <a:schemeClr val="dk1"/>
                </a:solidFill>
                <a:latin typeface="Arial"/>
                <a:ea typeface="Arial"/>
                <a:cs typeface="Arial"/>
                <a:sym typeface="Arial"/>
              </a:rPr>
              <a:t>OAIS, PREMIS, PAIS, TDR-DATA SEAL OF APPROVAL (DSA), PRESTO PRIME, DRAMBORA, SPOT, EBU P-meta, PBCore, VideoMD and AudioMD, NARA reVTMD. ANSI/NISO Z39.87  .. .. ..</a:t>
            </a:r>
          </a:p>
        </p:txBody>
      </p:sp>
      <p:sp>
        <p:nvSpPr>
          <p:cNvPr id="570" name="Shape 570"/>
          <p:cNvSpPr txBox="1"/>
          <p:nvPr>
            <p:ph type="title"/>
          </p:nvPr>
        </p:nvSpPr>
        <p:spPr>
          <a:xfrm>
            <a:off x="0" y="-92546"/>
            <a:ext cx="9144000" cy="1419621"/>
          </a:xfrm>
          <a:prstGeom prst="rect">
            <a:avLst/>
          </a:prstGeom>
          <a:solidFill>
            <a:srgbClr val="E00034"/>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chemeClr val="dk1"/>
              </a:buClr>
              <a:buSzPct val="25000"/>
              <a:buFont typeface="Calibri"/>
              <a:buNone/>
            </a:pPr>
            <a:br>
              <a:rPr b="0" i="1" lang="nl-NL" sz="2000" u="none" cap="none" strike="noStrike">
                <a:solidFill>
                  <a:schemeClr val="dk1"/>
                </a:solidFill>
                <a:latin typeface="Calibri"/>
                <a:ea typeface="Calibri"/>
                <a:cs typeface="Calibri"/>
                <a:sym typeface="Calibri"/>
              </a:rPr>
            </a:br>
          </a:p>
          <a:p>
            <a:pPr indent="0" lvl="0" marL="0" marR="0" rtl="0" algn="ctr">
              <a:lnSpc>
                <a:spcPct val="100000"/>
              </a:lnSpc>
              <a:spcBef>
                <a:spcPts val="0"/>
              </a:spcBef>
              <a:spcAft>
                <a:spcPts val="0"/>
              </a:spcAft>
              <a:buClr>
                <a:schemeClr val="dk1"/>
              </a:buClr>
              <a:buSzPct val="25000"/>
              <a:buFont typeface="Calibri"/>
              <a:buNone/>
            </a:pPr>
            <a:r>
              <a:rPr b="0" i="1" lang="nl-NL" sz="2000" u="none" cap="none" strike="noStrike">
                <a:solidFill>
                  <a:schemeClr val="lt1"/>
                </a:solidFill>
                <a:latin typeface="Calibri"/>
                <a:ea typeface="Calibri"/>
                <a:cs typeface="Calibri"/>
                <a:sym typeface="Calibri"/>
              </a:rPr>
              <a:t>Frames of reference </a:t>
            </a:r>
            <a:br>
              <a:rPr b="0" i="1" lang="nl-NL" sz="2000" u="none" cap="none" strike="noStrike">
                <a:solidFill>
                  <a:schemeClr val="lt1"/>
                </a:solidFill>
                <a:latin typeface="Calibri"/>
                <a:ea typeface="Calibri"/>
                <a:cs typeface="Calibri"/>
                <a:sym typeface="Calibri"/>
              </a:rPr>
            </a:br>
            <a:r>
              <a:rPr b="0" i="0" lang="nl-NL" sz="3200" u="none" cap="none" strike="noStrike">
                <a:solidFill>
                  <a:schemeClr val="lt1"/>
                </a:solidFill>
                <a:latin typeface="Arial"/>
                <a:ea typeface="Arial"/>
                <a:cs typeface="Arial"/>
                <a:sym typeface="Arial"/>
              </a:rPr>
              <a:t>STANDARDS, MODELS, CERTIFICATES</a:t>
            </a:r>
            <a:br>
              <a:rPr b="0" i="0" lang="nl-NL" sz="3200" u="none" cap="none" strike="noStrike">
                <a:solidFill>
                  <a:schemeClr val="dk1"/>
                </a:solidFill>
                <a:latin typeface="Calibri"/>
                <a:ea typeface="Calibri"/>
                <a:cs typeface="Calibri"/>
                <a:sym typeface="Calibri"/>
              </a:rPr>
            </a:br>
          </a:p>
        </p:txBody>
      </p:sp>
      <p:grpSp>
        <p:nvGrpSpPr>
          <p:cNvPr id="571" name="Shape 571"/>
          <p:cNvGrpSpPr/>
          <p:nvPr/>
        </p:nvGrpSpPr>
        <p:grpSpPr>
          <a:xfrm>
            <a:off x="1043608" y="1371141"/>
            <a:ext cx="7354925" cy="2583639"/>
            <a:chOff x="323850" y="1844675"/>
            <a:chExt cx="8613635" cy="3025799"/>
          </a:xfrm>
        </p:grpSpPr>
        <p:pic>
          <p:nvPicPr>
            <p:cNvPr descr="OAIS.JPG" id="572" name="Shape 572"/>
            <p:cNvPicPr preferRelativeResize="0"/>
            <p:nvPr/>
          </p:nvPicPr>
          <p:blipFill rotWithShape="1">
            <a:blip r:embed="rId3">
              <a:alphaModFix/>
            </a:blip>
            <a:srcRect b="0" l="0" r="0" t="0"/>
            <a:stretch/>
          </p:blipFill>
          <p:spPr>
            <a:xfrm>
              <a:off x="1692275" y="1844675"/>
              <a:ext cx="5986499" cy="3025799"/>
            </a:xfrm>
            <a:prstGeom prst="rect">
              <a:avLst/>
            </a:prstGeom>
            <a:noFill/>
            <a:ln>
              <a:noFill/>
            </a:ln>
          </p:spPr>
        </p:pic>
        <p:pic>
          <p:nvPicPr>
            <p:cNvPr descr="PreDef phase_producer.GIF" id="573" name="Shape 573"/>
            <p:cNvPicPr preferRelativeResize="0"/>
            <p:nvPr/>
          </p:nvPicPr>
          <p:blipFill rotWithShape="1">
            <a:blip r:embed="rId4">
              <a:alphaModFix/>
            </a:blip>
            <a:srcRect b="0" l="0" r="0" t="0"/>
            <a:stretch/>
          </p:blipFill>
          <p:spPr>
            <a:xfrm>
              <a:off x="323850" y="2349500"/>
              <a:ext cx="1355700" cy="2079599"/>
            </a:xfrm>
            <a:prstGeom prst="rect">
              <a:avLst/>
            </a:prstGeom>
            <a:noFill/>
            <a:ln>
              <a:noFill/>
            </a:ln>
          </p:spPr>
        </p:pic>
        <p:pic>
          <p:nvPicPr>
            <p:cNvPr descr="PreDef phase_consumer.GIF" id="574" name="Shape 574"/>
            <p:cNvPicPr preferRelativeResize="0"/>
            <p:nvPr/>
          </p:nvPicPr>
          <p:blipFill rotWithShape="1">
            <a:blip r:embed="rId5">
              <a:alphaModFix/>
            </a:blip>
            <a:srcRect b="0" l="0" r="0" t="0"/>
            <a:stretch/>
          </p:blipFill>
          <p:spPr>
            <a:xfrm>
              <a:off x="7596185" y="1989135"/>
              <a:ext cx="1341300" cy="2286000"/>
            </a:xfrm>
            <a:prstGeom prst="rect">
              <a:avLst/>
            </a:prstGeom>
            <a:noFill/>
            <a:ln>
              <a:noFill/>
            </a:ln>
          </p:spPr>
        </p:pic>
      </p:grpSp>
      <p:pic>
        <p:nvPicPr>
          <p:cNvPr id="575" name="Shape 575"/>
          <p:cNvPicPr preferRelativeResize="0"/>
          <p:nvPr/>
        </p:nvPicPr>
        <p:blipFill rotWithShape="1">
          <a:blip r:embed="rId6">
            <a:alphaModFix/>
          </a:blip>
          <a:srcRect b="0" l="0" r="0" t="0"/>
          <a:stretch/>
        </p:blipFill>
        <p:spPr>
          <a:xfrm>
            <a:off x="7536010" y="-236562"/>
            <a:ext cx="1629703" cy="1152128"/>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80" name="Shape 580"/>
        <p:cNvGrpSpPr/>
        <p:nvPr/>
      </p:nvGrpSpPr>
      <p:grpSpPr>
        <a:xfrm>
          <a:off x="0" y="0"/>
          <a:ext cx="0" cy="0"/>
          <a:chOff x="0" y="0"/>
          <a:chExt cx="0" cy="0"/>
        </a:xfrm>
      </p:grpSpPr>
      <p:sp>
        <p:nvSpPr>
          <p:cNvPr id="581" name="Shape 581"/>
          <p:cNvSpPr txBox="1"/>
          <p:nvPr>
            <p:ph idx="1" type="body"/>
          </p:nvPr>
        </p:nvSpPr>
        <p:spPr>
          <a:xfrm>
            <a:off x="583789" y="3939901"/>
            <a:ext cx="7200799" cy="2376263"/>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Clr>
                <a:schemeClr val="dk1"/>
              </a:buClr>
              <a:buSzPct val="25000"/>
              <a:buFont typeface="Arial"/>
              <a:buNone/>
            </a:pPr>
            <a:r>
              <a:rPr b="1" i="0" lang="nl-NL" sz="1600" u="none" cap="none" strike="noStrike">
                <a:solidFill>
                  <a:schemeClr val="dk1"/>
                </a:solidFill>
                <a:latin typeface="Arial"/>
                <a:ea typeface="Arial"/>
                <a:cs typeface="Arial"/>
                <a:sym typeface="Arial"/>
              </a:rPr>
              <a:t>Designated Communities: Typologies and Demands V1.0</a:t>
            </a:r>
          </a:p>
          <a:p>
            <a:pPr indent="0" lvl="0" marL="0" marR="0" rtl="0" algn="l">
              <a:spcBef>
                <a:spcPts val="0"/>
              </a:spcBef>
              <a:spcAft>
                <a:spcPts val="0"/>
              </a:spcAft>
              <a:buClr>
                <a:schemeClr val="dk1"/>
              </a:buClr>
              <a:buSzPct val="25000"/>
              <a:buFont typeface="Arial"/>
              <a:buNone/>
            </a:pPr>
            <a:r>
              <a:rPr b="1" i="0" lang="nl-NL" sz="1600" u="none" cap="none" strike="noStrike">
                <a:solidFill>
                  <a:schemeClr val="dk1"/>
                </a:solidFill>
                <a:latin typeface="Arial"/>
                <a:ea typeface="Arial"/>
                <a:cs typeface="Arial"/>
                <a:sym typeface="Arial"/>
              </a:rPr>
              <a:t>Designated Communities: Monitoring Mechanisms V1.0</a:t>
            </a:r>
          </a:p>
          <a:p>
            <a:pPr indent="0" lvl="0" marL="0" marR="0" rtl="0" algn="l">
              <a:spcBef>
                <a:spcPts val="0"/>
              </a:spcBef>
              <a:spcAft>
                <a:spcPts val="0"/>
              </a:spcAft>
              <a:buClr>
                <a:schemeClr val="dk1"/>
              </a:buClr>
              <a:buSzPct val="25000"/>
              <a:buFont typeface="Arial"/>
              <a:buNone/>
            </a:pPr>
            <a:r>
              <a:rPr b="1" i="0" lang="nl-NL" sz="1600" u="none" cap="none" strike="noStrike">
                <a:solidFill>
                  <a:schemeClr val="dk1"/>
                </a:solidFill>
                <a:latin typeface="Arial"/>
                <a:ea typeface="Arial"/>
                <a:cs typeface="Arial"/>
                <a:sym typeface="Arial"/>
              </a:rPr>
              <a:t>Guidelines for Submission and Order Agreements V1.0  </a:t>
            </a:r>
          </a:p>
          <a:p>
            <a:pPr indent="0" lvl="0" marL="0" marR="0" rtl="0" algn="l">
              <a:spcBef>
                <a:spcPts val="0"/>
              </a:spcBef>
              <a:buClr>
                <a:schemeClr val="dk1"/>
              </a:buClr>
              <a:buSzPct val="25000"/>
              <a:buFont typeface="Arial"/>
              <a:buNone/>
            </a:pPr>
            <a:r>
              <a:rPr b="1" i="0" lang="nl-NL" sz="1600" u="none" cap="none" strike="noStrike">
                <a:solidFill>
                  <a:schemeClr val="dk1"/>
                </a:solidFill>
                <a:latin typeface="Arial"/>
                <a:ea typeface="Arial"/>
                <a:cs typeface="Arial"/>
                <a:sym typeface="Arial"/>
              </a:rPr>
              <a:t>Standard Service Level Agreement V1.0</a:t>
            </a:r>
          </a:p>
        </p:txBody>
      </p:sp>
      <p:sp>
        <p:nvSpPr>
          <p:cNvPr id="582" name="Shape 582"/>
          <p:cNvSpPr txBox="1"/>
          <p:nvPr>
            <p:ph type="title"/>
          </p:nvPr>
        </p:nvSpPr>
        <p:spPr>
          <a:xfrm>
            <a:off x="0" y="-92546"/>
            <a:ext cx="9144000" cy="1419621"/>
          </a:xfrm>
          <a:prstGeom prst="rect">
            <a:avLst/>
          </a:prstGeom>
          <a:solidFill>
            <a:srgbClr val="E00034"/>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chemeClr val="dk1"/>
              </a:buClr>
              <a:buSzPct val="25000"/>
              <a:buFont typeface="Calibri"/>
              <a:buNone/>
            </a:pPr>
            <a:br>
              <a:rPr b="0" i="1" lang="nl-NL" sz="2000" u="none" cap="none" strike="noStrike">
                <a:solidFill>
                  <a:schemeClr val="dk1"/>
                </a:solidFill>
                <a:latin typeface="Calibri"/>
                <a:ea typeface="Calibri"/>
                <a:cs typeface="Calibri"/>
                <a:sym typeface="Calibri"/>
              </a:rPr>
            </a:br>
          </a:p>
          <a:p>
            <a:pPr indent="0" lvl="0" marL="0" marR="0" rtl="0" algn="ctr">
              <a:lnSpc>
                <a:spcPct val="100000"/>
              </a:lnSpc>
              <a:spcBef>
                <a:spcPts val="0"/>
              </a:spcBef>
              <a:spcAft>
                <a:spcPts val="0"/>
              </a:spcAft>
              <a:buClr>
                <a:schemeClr val="dk1"/>
              </a:buClr>
              <a:buSzPct val="25000"/>
              <a:buFont typeface="Calibri"/>
              <a:buNone/>
            </a:pPr>
            <a:r>
              <a:rPr b="0" i="1" lang="nl-NL" sz="2000" u="none" cap="none" strike="noStrike">
                <a:solidFill>
                  <a:schemeClr val="lt1"/>
                </a:solidFill>
                <a:latin typeface="Calibri"/>
                <a:ea typeface="Calibri"/>
                <a:cs typeface="Calibri"/>
                <a:sym typeface="Calibri"/>
              </a:rPr>
              <a:t>Frames of reference </a:t>
            </a:r>
            <a:br>
              <a:rPr b="0" i="1" lang="nl-NL" sz="2000" u="none" cap="none" strike="noStrike">
                <a:solidFill>
                  <a:schemeClr val="lt1"/>
                </a:solidFill>
                <a:latin typeface="Calibri"/>
                <a:ea typeface="Calibri"/>
                <a:cs typeface="Calibri"/>
                <a:sym typeface="Calibri"/>
              </a:rPr>
            </a:br>
            <a:r>
              <a:rPr b="0" i="0" lang="nl-NL" sz="3200" u="none" cap="none" strike="noStrike">
                <a:solidFill>
                  <a:schemeClr val="lt1"/>
                </a:solidFill>
                <a:latin typeface="Arial"/>
                <a:ea typeface="Arial"/>
                <a:cs typeface="Arial"/>
                <a:sym typeface="Arial"/>
              </a:rPr>
              <a:t>PRODUCERS AND CONSUMERS</a:t>
            </a:r>
            <a:br>
              <a:rPr b="0" i="0" lang="nl-NL" sz="3200" u="none" cap="none" strike="noStrike">
                <a:solidFill>
                  <a:schemeClr val="dk1"/>
                </a:solidFill>
                <a:latin typeface="Calibri"/>
                <a:ea typeface="Calibri"/>
                <a:cs typeface="Calibri"/>
                <a:sym typeface="Calibri"/>
              </a:rPr>
            </a:br>
          </a:p>
        </p:txBody>
      </p:sp>
      <p:grpSp>
        <p:nvGrpSpPr>
          <p:cNvPr id="583" name="Shape 583"/>
          <p:cNvGrpSpPr/>
          <p:nvPr/>
        </p:nvGrpSpPr>
        <p:grpSpPr>
          <a:xfrm>
            <a:off x="1043608" y="1371141"/>
            <a:ext cx="7354925" cy="2583639"/>
            <a:chOff x="323850" y="1844675"/>
            <a:chExt cx="8613635" cy="3025799"/>
          </a:xfrm>
        </p:grpSpPr>
        <p:pic>
          <p:nvPicPr>
            <p:cNvPr descr="OAIS.JPG" id="584" name="Shape 584"/>
            <p:cNvPicPr preferRelativeResize="0"/>
            <p:nvPr/>
          </p:nvPicPr>
          <p:blipFill rotWithShape="1">
            <a:blip r:embed="rId3">
              <a:alphaModFix/>
            </a:blip>
            <a:srcRect b="0" l="0" r="0" t="0"/>
            <a:stretch/>
          </p:blipFill>
          <p:spPr>
            <a:xfrm>
              <a:off x="1692275" y="1844675"/>
              <a:ext cx="5986499" cy="3025799"/>
            </a:xfrm>
            <a:prstGeom prst="rect">
              <a:avLst/>
            </a:prstGeom>
            <a:noFill/>
            <a:ln>
              <a:noFill/>
            </a:ln>
          </p:spPr>
        </p:pic>
        <p:pic>
          <p:nvPicPr>
            <p:cNvPr descr="PreDef phase_producer.GIF" id="585" name="Shape 585"/>
            <p:cNvPicPr preferRelativeResize="0"/>
            <p:nvPr/>
          </p:nvPicPr>
          <p:blipFill rotWithShape="1">
            <a:blip r:embed="rId4">
              <a:alphaModFix/>
            </a:blip>
            <a:srcRect b="0" l="0" r="0" t="0"/>
            <a:stretch/>
          </p:blipFill>
          <p:spPr>
            <a:xfrm>
              <a:off x="323850" y="2349500"/>
              <a:ext cx="1355700" cy="2079599"/>
            </a:xfrm>
            <a:prstGeom prst="rect">
              <a:avLst/>
            </a:prstGeom>
            <a:noFill/>
            <a:ln>
              <a:noFill/>
            </a:ln>
          </p:spPr>
        </p:pic>
        <p:pic>
          <p:nvPicPr>
            <p:cNvPr descr="PreDef phase_consumer.GIF" id="586" name="Shape 586"/>
            <p:cNvPicPr preferRelativeResize="0"/>
            <p:nvPr/>
          </p:nvPicPr>
          <p:blipFill rotWithShape="1">
            <a:blip r:embed="rId5">
              <a:alphaModFix/>
            </a:blip>
            <a:srcRect b="0" l="0" r="0" t="0"/>
            <a:stretch/>
          </p:blipFill>
          <p:spPr>
            <a:xfrm>
              <a:off x="7596185" y="1989135"/>
              <a:ext cx="1341300" cy="2286000"/>
            </a:xfrm>
            <a:prstGeom prst="rect">
              <a:avLst/>
            </a:prstGeom>
            <a:noFill/>
            <a:ln>
              <a:noFill/>
            </a:ln>
          </p:spPr>
        </p:pic>
      </p:grpSp>
      <p:sp>
        <p:nvSpPr>
          <p:cNvPr id="587" name="Shape 587"/>
          <p:cNvSpPr/>
          <p:nvPr/>
        </p:nvSpPr>
        <p:spPr>
          <a:xfrm>
            <a:off x="755575" y="1563637"/>
            <a:ext cx="2016224" cy="2160240"/>
          </a:xfrm>
          <a:prstGeom prst="roundRect">
            <a:avLst>
              <a:gd fmla="val 5887" name="adj"/>
            </a:avLst>
          </a:prstGeom>
          <a:noFill/>
          <a:ln cap="flat" cmpd="sng" w="50800">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588" name="Shape 588"/>
          <p:cNvSpPr/>
          <p:nvPr/>
        </p:nvSpPr>
        <p:spPr>
          <a:xfrm>
            <a:off x="6732239" y="1563637"/>
            <a:ext cx="2016224" cy="2160240"/>
          </a:xfrm>
          <a:prstGeom prst="roundRect">
            <a:avLst>
              <a:gd fmla="val 5887" name="adj"/>
            </a:avLst>
          </a:prstGeom>
          <a:noFill/>
          <a:ln cap="flat" cmpd="sng" w="50800">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pic>
        <p:nvPicPr>
          <p:cNvPr id="589" name="Shape 589"/>
          <p:cNvPicPr preferRelativeResize="0"/>
          <p:nvPr/>
        </p:nvPicPr>
        <p:blipFill rotWithShape="1">
          <a:blip r:embed="rId6">
            <a:alphaModFix/>
          </a:blip>
          <a:srcRect b="0" l="0" r="0" t="0"/>
          <a:stretch/>
        </p:blipFill>
        <p:spPr>
          <a:xfrm>
            <a:off x="7536010" y="-236562"/>
            <a:ext cx="1629703" cy="1152128"/>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94" name="Shape 594"/>
        <p:cNvGrpSpPr/>
        <p:nvPr/>
      </p:nvGrpSpPr>
      <p:grpSpPr>
        <a:xfrm>
          <a:off x="0" y="0"/>
          <a:ext cx="0" cy="0"/>
          <a:chOff x="0" y="0"/>
          <a:chExt cx="0" cy="0"/>
        </a:xfrm>
      </p:grpSpPr>
      <p:sp>
        <p:nvSpPr>
          <p:cNvPr id="595" name="Shape 595"/>
          <p:cNvSpPr txBox="1"/>
          <p:nvPr>
            <p:ph idx="1" type="body"/>
          </p:nvPr>
        </p:nvSpPr>
        <p:spPr>
          <a:xfrm>
            <a:off x="467543" y="4227933"/>
            <a:ext cx="7200799" cy="2376263"/>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Clr>
                <a:schemeClr val="dk1"/>
              </a:buClr>
              <a:buSzPct val="25000"/>
              <a:buFont typeface="Arial"/>
              <a:buNone/>
            </a:pPr>
            <a:r>
              <a:rPr b="1" i="0" lang="nl-NL" sz="1600" u="none" cap="none" strike="noStrike">
                <a:solidFill>
                  <a:schemeClr val="dk1"/>
                </a:solidFill>
                <a:latin typeface="Arial"/>
                <a:ea typeface="Arial"/>
                <a:cs typeface="Arial"/>
                <a:sym typeface="Arial"/>
              </a:rPr>
              <a:t>Information model Digital Archive v1.0</a:t>
            </a:r>
          </a:p>
          <a:p>
            <a:pPr indent="0" lvl="0" marL="0" marR="0" rtl="0" algn="l">
              <a:spcBef>
                <a:spcPts val="0"/>
              </a:spcBef>
              <a:buClr>
                <a:schemeClr val="dk1"/>
              </a:buClr>
              <a:buSzPct val="25000"/>
              <a:buFont typeface="Arial"/>
              <a:buNone/>
            </a:pPr>
            <a:r>
              <a:rPr b="1" i="0" lang="nl-NL" sz="1600" u="none" cap="none" strike="noStrike">
                <a:solidFill>
                  <a:schemeClr val="dk1"/>
                </a:solidFill>
                <a:latin typeface="Arial"/>
                <a:ea typeface="Arial"/>
                <a:cs typeface="Arial"/>
                <a:sym typeface="Arial"/>
              </a:rPr>
              <a:t>Preservation Metadata Dictionary v1.2 </a:t>
            </a:r>
          </a:p>
        </p:txBody>
      </p:sp>
      <p:sp>
        <p:nvSpPr>
          <p:cNvPr id="596" name="Shape 596"/>
          <p:cNvSpPr txBox="1"/>
          <p:nvPr>
            <p:ph type="title"/>
          </p:nvPr>
        </p:nvSpPr>
        <p:spPr>
          <a:xfrm>
            <a:off x="0" y="-92546"/>
            <a:ext cx="9144000" cy="1419621"/>
          </a:xfrm>
          <a:prstGeom prst="rect">
            <a:avLst/>
          </a:prstGeom>
          <a:solidFill>
            <a:srgbClr val="E00034"/>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chemeClr val="dk1"/>
              </a:buClr>
              <a:buSzPct val="25000"/>
              <a:buFont typeface="Calibri"/>
              <a:buNone/>
            </a:pPr>
            <a:br>
              <a:rPr b="0" i="1" lang="nl-NL" sz="2000" u="none" cap="none" strike="noStrike">
                <a:solidFill>
                  <a:schemeClr val="dk1"/>
                </a:solidFill>
                <a:latin typeface="Calibri"/>
                <a:ea typeface="Calibri"/>
                <a:cs typeface="Calibri"/>
                <a:sym typeface="Calibri"/>
              </a:rPr>
            </a:br>
          </a:p>
          <a:p>
            <a:pPr indent="0" lvl="0" marL="0" marR="0" rtl="0" algn="ctr">
              <a:spcBef>
                <a:spcPts val="0"/>
              </a:spcBef>
              <a:buClr>
                <a:schemeClr val="dk1"/>
              </a:buClr>
              <a:buSzPct val="25000"/>
              <a:buFont typeface="Calibri"/>
              <a:buNone/>
            </a:pPr>
            <a:r>
              <a:rPr b="0" i="1" lang="nl-NL" sz="2000" u="none" cap="none" strike="noStrike">
                <a:solidFill>
                  <a:schemeClr val="lt1"/>
                </a:solidFill>
                <a:latin typeface="Calibri"/>
                <a:ea typeface="Calibri"/>
                <a:cs typeface="Calibri"/>
                <a:sym typeface="Calibri"/>
              </a:rPr>
              <a:t>Frames of reference </a:t>
            </a:r>
            <a:br>
              <a:rPr b="0" i="1" lang="nl-NL" sz="2000" u="none" cap="none" strike="noStrike">
                <a:solidFill>
                  <a:schemeClr val="lt1"/>
                </a:solidFill>
                <a:latin typeface="Calibri"/>
                <a:ea typeface="Calibri"/>
                <a:cs typeface="Calibri"/>
                <a:sym typeface="Calibri"/>
              </a:rPr>
            </a:br>
            <a:r>
              <a:rPr b="0" i="0" lang="nl-NL" sz="3200" u="none" cap="none" strike="noStrike">
                <a:solidFill>
                  <a:schemeClr val="lt1"/>
                </a:solidFill>
                <a:latin typeface="Arial"/>
                <a:ea typeface="Arial"/>
                <a:cs typeface="Arial"/>
                <a:sym typeface="Arial"/>
              </a:rPr>
              <a:t>PROCESSES AND DATA</a:t>
            </a:r>
            <a:br>
              <a:rPr b="0" i="0" lang="nl-NL" sz="3200" u="none" cap="none" strike="noStrike">
                <a:solidFill>
                  <a:schemeClr val="dk1"/>
                </a:solidFill>
                <a:latin typeface="Calibri"/>
                <a:ea typeface="Calibri"/>
                <a:cs typeface="Calibri"/>
                <a:sym typeface="Calibri"/>
              </a:rPr>
            </a:br>
          </a:p>
        </p:txBody>
      </p:sp>
      <p:grpSp>
        <p:nvGrpSpPr>
          <p:cNvPr id="597" name="Shape 597"/>
          <p:cNvGrpSpPr/>
          <p:nvPr/>
        </p:nvGrpSpPr>
        <p:grpSpPr>
          <a:xfrm>
            <a:off x="1043608" y="1371141"/>
            <a:ext cx="7354925" cy="2583639"/>
            <a:chOff x="323850" y="1844675"/>
            <a:chExt cx="8613635" cy="3025799"/>
          </a:xfrm>
        </p:grpSpPr>
        <p:pic>
          <p:nvPicPr>
            <p:cNvPr descr="OAIS.JPG" id="598" name="Shape 598"/>
            <p:cNvPicPr preferRelativeResize="0"/>
            <p:nvPr/>
          </p:nvPicPr>
          <p:blipFill rotWithShape="1">
            <a:blip r:embed="rId3">
              <a:alphaModFix/>
            </a:blip>
            <a:srcRect b="0" l="0" r="0" t="0"/>
            <a:stretch/>
          </p:blipFill>
          <p:spPr>
            <a:xfrm>
              <a:off x="1692275" y="1844675"/>
              <a:ext cx="5986499" cy="3025799"/>
            </a:xfrm>
            <a:prstGeom prst="rect">
              <a:avLst/>
            </a:prstGeom>
            <a:noFill/>
            <a:ln>
              <a:noFill/>
            </a:ln>
          </p:spPr>
        </p:pic>
        <p:pic>
          <p:nvPicPr>
            <p:cNvPr descr="PreDef phase_producer.GIF" id="599" name="Shape 599"/>
            <p:cNvPicPr preferRelativeResize="0"/>
            <p:nvPr/>
          </p:nvPicPr>
          <p:blipFill rotWithShape="1">
            <a:blip r:embed="rId4">
              <a:alphaModFix/>
            </a:blip>
            <a:srcRect b="0" l="0" r="0" t="0"/>
            <a:stretch/>
          </p:blipFill>
          <p:spPr>
            <a:xfrm>
              <a:off x="323850" y="2349500"/>
              <a:ext cx="1355700" cy="2079599"/>
            </a:xfrm>
            <a:prstGeom prst="rect">
              <a:avLst/>
            </a:prstGeom>
            <a:noFill/>
            <a:ln>
              <a:noFill/>
            </a:ln>
          </p:spPr>
        </p:pic>
        <p:pic>
          <p:nvPicPr>
            <p:cNvPr descr="PreDef phase_consumer.GIF" id="600" name="Shape 600"/>
            <p:cNvPicPr preferRelativeResize="0"/>
            <p:nvPr/>
          </p:nvPicPr>
          <p:blipFill rotWithShape="1">
            <a:blip r:embed="rId5">
              <a:alphaModFix/>
            </a:blip>
            <a:srcRect b="0" l="0" r="0" t="0"/>
            <a:stretch/>
          </p:blipFill>
          <p:spPr>
            <a:xfrm>
              <a:off x="7596185" y="1989135"/>
              <a:ext cx="1341300" cy="2286000"/>
            </a:xfrm>
            <a:prstGeom prst="rect">
              <a:avLst/>
            </a:prstGeom>
            <a:noFill/>
            <a:ln>
              <a:noFill/>
            </a:ln>
          </p:spPr>
        </p:pic>
      </p:grpSp>
      <p:sp>
        <p:nvSpPr>
          <p:cNvPr id="601" name="Shape 601"/>
          <p:cNvSpPr/>
          <p:nvPr/>
        </p:nvSpPr>
        <p:spPr>
          <a:xfrm>
            <a:off x="2443989" y="1419621"/>
            <a:ext cx="4504275" cy="2160240"/>
          </a:xfrm>
          <a:prstGeom prst="roundRect">
            <a:avLst>
              <a:gd fmla="val 5887" name="adj"/>
            </a:avLst>
          </a:prstGeom>
          <a:noFill/>
          <a:ln cap="flat" cmpd="sng" w="50800">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602" name="Shape 602"/>
          <p:cNvSpPr txBox="1"/>
          <p:nvPr/>
        </p:nvSpPr>
        <p:spPr>
          <a:xfrm>
            <a:off x="3447642" y="4246946"/>
            <a:ext cx="6697799" cy="989099"/>
          </a:xfrm>
          <a:prstGeom prst="rect">
            <a:avLst/>
          </a:prstGeom>
          <a:noFill/>
          <a:ln>
            <a:noFill/>
          </a:ln>
        </p:spPr>
        <p:txBody>
          <a:bodyPr anchorCtr="0" anchor="t" bIns="45700" lIns="91425" rIns="91425" tIns="45700">
            <a:noAutofit/>
          </a:bodyPr>
          <a:lstStyle/>
          <a:p>
            <a:pPr indent="-342900" lvl="2" marL="1257300" marR="0" rtl="0" algn="l">
              <a:lnSpc>
                <a:spcPct val="90000"/>
              </a:lnSpc>
              <a:spcBef>
                <a:spcPts val="0"/>
              </a:spcBef>
              <a:spcAft>
                <a:spcPts val="0"/>
              </a:spcAft>
              <a:buClr>
                <a:schemeClr val="dk1"/>
              </a:buClr>
              <a:buSzPct val="100000"/>
              <a:buFont typeface="Arial"/>
              <a:buChar char="•"/>
            </a:pPr>
            <a:r>
              <a:rPr b="0" i="0" lang="nl-NL" sz="1100" u="none" cap="none" strike="noStrike">
                <a:solidFill>
                  <a:schemeClr val="dk1"/>
                </a:solidFill>
                <a:latin typeface="Verdana"/>
                <a:ea typeface="Verdana"/>
                <a:cs typeface="Verdana"/>
                <a:sym typeface="Verdana"/>
              </a:rPr>
              <a:t>Life cycle management :workflows en events</a:t>
            </a:r>
          </a:p>
          <a:p>
            <a:pPr indent="-342900" lvl="2" marL="1257300" marR="0" rtl="0" algn="l">
              <a:lnSpc>
                <a:spcPct val="90000"/>
              </a:lnSpc>
              <a:spcBef>
                <a:spcPts val="220"/>
              </a:spcBef>
              <a:spcAft>
                <a:spcPts val="0"/>
              </a:spcAft>
              <a:buClr>
                <a:schemeClr val="dk1"/>
              </a:buClr>
              <a:buSzPct val="100000"/>
              <a:buFont typeface="Arial"/>
              <a:buChar char="•"/>
            </a:pPr>
            <a:r>
              <a:rPr b="0" i="0" lang="nl-NL" sz="1100" u="none" cap="none" strike="noStrike">
                <a:solidFill>
                  <a:schemeClr val="dk1"/>
                </a:solidFill>
                <a:latin typeface="Verdana"/>
                <a:ea typeface="Verdana"/>
                <a:cs typeface="Verdana"/>
                <a:sym typeface="Verdana"/>
              </a:rPr>
              <a:t>Information Package Definitions SIP, AIP, DIP</a:t>
            </a:r>
          </a:p>
          <a:p>
            <a:pPr indent="-342900" lvl="2" marL="1257300" marR="0" rtl="0" algn="l">
              <a:lnSpc>
                <a:spcPct val="90000"/>
              </a:lnSpc>
              <a:spcBef>
                <a:spcPts val="220"/>
              </a:spcBef>
              <a:spcAft>
                <a:spcPts val="0"/>
              </a:spcAft>
              <a:buClr>
                <a:schemeClr val="dk1"/>
              </a:buClr>
              <a:buSzPct val="100000"/>
              <a:buFont typeface="Arial"/>
              <a:buChar char="•"/>
            </a:pPr>
            <a:r>
              <a:rPr b="0" i="0" lang="nl-NL" sz="1100" u="none" cap="none" strike="noStrike">
                <a:solidFill>
                  <a:schemeClr val="dk1"/>
                </a:solidFill>
                <a:latin typeface="Verdana"/>
                <a:ea typeface="Verdana"/>
                <a:cs typeface="Verdana"/>
                <a:sym typeface="Verdana"/>
              </a:rPr>
              <a:t>Inventory of  AV-technical and provenance metadata</a:t>
            </a:r>
          </a:p>
          <a:p>
            <a:pPr indent="-342900" lvl="2" marL="1257300" marR="0" rtl="0" algn="l">
              <a:lnSpc>
                <a:spcPct val="90000"/>
              </a:lnSpc>
              <a:spcBef>
                <a:spcPts val="220"/>
              </a:spcBef>
              <a:spcAft>
                <a:spcPts val="0"/>
              </a:spcAft>
              <a:buClr>
                <a:schemeClr val="dk1"/>
              </a:buClr>
              <a:buFont typeface="Arial"/>
              <a:buNone/>
            </a:pPr>
            <a:r>
              <a:t/>
            </a:r>
            <a:endParaRPr b="0" i="0" sz="1100" u="none" cap="none" strike="noStrike">
              <a:solidFill>
                <a:schemeClr val="dk1"/>
              </a:solidFill>
              <a:latin typeface="Verdana"/>
              <a:ea typeface="Verdana"/>
              <a:cs typeface="Verdana"/>
              <a:sym typeface="Verdana"/>
            </a:endParaRPr>
          </a:p>
          <a:p>
            <a:pPr indent="0" lvl="0" marL="0" marR="0" rtl="0" algn="l">
              <a:lnSpc>
                <a:spcPct val="100000"/>
              </a:lnSpc>
              <a:spcBef>
                <a:spcPts val="0"/>
              </a:spcBef>
              <a:spcAft>
                <a:spcPts val="0"/>
              </a:spcAft>
              <a:buClr>
                <a:schemeClr val="dk1"/>
              </a:buClr>
              <a:buFont typeface="Calibri"/>
              <a:buNone/>
            </a:pPr>
            <a:r>
              <a:t/>
            </a:r>
            <a:endParaRPr b="0" i="0" sz="1100" u="none" cap="none" strike="noStrike">
              <a:solidFill>
                <a:schemeClr val="dk1"/>
              </a:solidFill>
              <a:latin typeface="Verdana"/>
              <a:ea typeface="Verdana"/>
              <a:cs typeface="Verdana"/>
              <a:sym typeface="Verdana"/>
            </a:endParaRPr>
          </a:p>
        </p:txBody>
      </p:sp>
      <p:pic>
        <p:nvPicPr>
          <p:cNvPr id="603" name="Shape 603"/>
          <p:cNvPicPr preferRelativeResize="0"/>
          <p:nvPr/>
        </p:nvPicPr>
        <p:blipFill rotWithShape="1">
          <a:blip r:embed="rId6">
            <a:alphaModFix/>
          </a:blip>
          <a:srcRect b="0" l="0" r="0" t="0"/>
          <a:stretch/>
        </p:blipFill>
        <p:spPr>
          <a:xfrm>
            <a:off x="7536010" y="-236562"/>
            <a:ext cx="1629703" cy="1152128"/>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76" name="Shape 376"/>
        <p:cNvGrpSpPr/>
        <p:nvPr/>
      </p:nvGrpSpPr>
      <p:grpSpPr>
        <a:xfrm>
          <a:off x="0" y="0"/>
          <a:ext cx="0" cy="0"/>
          <a:chOff x="0" y="0"/>
          <a:chExt cx="0" cy="0"/>
        </a:xfrm>
      </p:grpSpPr>
      <p:pic>
        <p:nvPicPr>
          <p:cNvPr descr="wit vlak" id="377" name="Shape 377"/>
          <p:cNvPicPr preferRelativeResize="0"/>
          <p:nvPr/>
        </p:nvPicPr>
        <p:blipFill rotWithShape="1">
          <a:blip r:embed="rId3">
            <a:alphaModFix/>
          </a:blip>
          <a:srcRect b="0" l="0" r="0" t="0"/>
          <a:stretch/>
        </p:blipFill>
        <p:spPr>
          <a:xfrm>
            <a:off x="-228600" y="4572000"/>
            <a:ext cx="9601200" cy="628500"/>
          </a:xfrm>
          <a:prstGeom prst="rect">
            <a:avLst/>
          </a:prstGeom>
          <a:noFill/>
          <a:ln>
            <a:noFill/>
          </a:ln>
        </p:spPr>
      </p:pic>
      <p:sp>
        <p:nvSpPr>
          <p:cNvPr id="378" name="Shape 378"/>
          <p:cNvSpPr txBox="1"/>
          <p:nvPr/>
        </p:nvSpPr>
        <p:spPr>
          <a:xfrm>
            <a:off x="3394075" y="1885950"/>
            <a:ext cx="2389200" cy="1440600"/>
          </a:xfrm>
          <a:prstGeom prst="rect">
            <a:avLst/>
          </a:prstGeom>
          <a:noFill/>
          <a:ln>
            <a:noFill/>
          </a:ln>
        </p:spPr>
        <p:txBody>
          <a:bodyPr anchorCtr="0" anchor="t" bIns="45700" lIns="91425" rIns="91425" tIns="45700">
            <a:noAutofit/>
          </a:bodyPr>
          <a:lstStyle/>
          <a:p>
            <a:pPr indent="0" lvl="0" marL="0" marR="0" rtl="0" algn="r">
              <a:spcBef>
                <a:spcPts val="0"/>
              </a:spcBef>
              <a:spcAft>
                <a:spcPts val="0"/>
              </a:spcAft>
              <a:buSzPct val="25000"/>
              <a:buNone/>
            </a:pPr>
            <a:r>
              <a:rPr b="1" i="0" lang="nl-NL" sz="6000" u="none" cap="none" strike="noStrike">
                <a:solidFill>
                  <a:schemeClr val="lt1"/>
                </a:solidFill>
                <a:latin typeface="Trebuchet MS"/>
                <a:ea typeface="Trebuchet MS"/>
                <a:cs typeface="Trebuchet MS"/>
                <a:sym typeface="Trebuchet MS"/>
              </a:rPr>
              <a:t>ONZE</a:t>
            </a:r>
          </a:p>
          <a:p>
            <a:pPr indent="0" lvl="0" marL="0" marR="0" rtl="0" algn="r">
              <a:spcBef>
                <a:spcPts val="0"/>
              </a:spcBef>
              <a:spcAft>
                <a:spcPts val="0"/>
              </a:spcAft>
              <a:buSzPct val="25000"/>
              <a:buNone/>
            </a:pPr>
            <a:r>
              <a:rPr b="1" i="0" lang="nl-NL" sz="6000" u="none" cap="none" strike="noStrike">
                <a:solidFill>
                  <a:schemeClr val="lt1"/>
                </a:solidFill>
                <a:latin typeface="Trebuchet MS"/>
                <a:ea typeface="Trebuchet MS"/>
                <a:cs typeface="Trebuchet MS"/>
                <a:sym typeface="Trebuchet MS"/>
              </a:rPr>
              <a:t>MISSIE</a:t>
            </a:r>
          </a:p>
        </p:txBody>
      </p:sp>
      <p:pic>
        <p:nvPicPr>
          <p:cNvPr id="379" name="Shape 379"/>
          <p:cNvPicPr preferRelativeResize="0"/>
          <p:nvPr/>
        </p:nvPicPr>
        <p:blipFill rotWithShape="1">
          <a:blip r:embed="rId4">
            <a:alphaModFix/>
          </a:blip>
          <a:srcRect b="0" l="0" r="0" t="0"/>
          <a:stretch/>
        </p:blipFill>
        <p:spPr>
          <a:xfrm>
            <a:off x="0" y="0"/>
            <a:ext cx="9807600" cy="5143500"/>
          </a:xfrm>
          <a:prstGeom prst="rect">
            <a:avLst/>
          </a:prstGeom>
          <a:noFill/>
          <a:ln>
            <a:noFill/>
          </a:ln>
          <a:effectLst>
            <a:outerShdw blurRad="63500" rotWithShape="0" algn="ctr" dir="2700000" dist="38098">
              <a:srgbClr val="000000">
                <a:alpha val="74900"/>
              </a:srgbClr>
            </a:outerShdw>
          </a:effectLst>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08" name="Shape 608"/>
        <p:cNvGrpSpPr/>
        <p:nvPr/>
      </p:nvGrpSpPr>
      <p:grpSpPr>
        <a:xfrm>
          <a:off x="0" y="0"/>
          <a:ext cx="0" cy="0"/>
          <a:chOff x="0" y="0"/>
          <a:chExt cx="0" cy="0"/>
        </a:xfrm>
      </p:grpSpPr>
      <p:sp>
        <p:nvSpPr>
          <p:cNvPr id="609" name="Shape 609"/>
          <p:cNvSpPr txBox="1"/>
          <p:nvPr>
            <p:ph idx="1" type="body"/>
          </p:nvPr>
        </p:nvSpPr>
        <p:spPr>
          <a:xfrm>
            <a:off x="683568" y="4011910"/>
            <a:ext cx="7200799" cy="2376263"/>
          </a:xfrm>
          <a:prstGeom prst="rect">
            <a:avLst/>
          </a:prstGeom>
          <a:noFill/>
          <a:ln>
            <a:noFill/>
          </a:ln>
        </p:spPr>
        <p:txBody>
          <a:bodyPr anchorCtr="0" anchor="t" bIns="45700" lIns="91425" rIns="91425" tIns="45700">
            <a:noAutofit/>
          </a:bodyPr>
          <a:lstStyle/>
          <a:p>
            <a:pPr indent="0" lvl="0" marL="0" marR="0" rtl="0" algn="l">
              <a:spcBef>
                <a:spcPts val="0"/>
              </a:spcBef>
              <a:buClr>
                <a:schemeClr val="dk1"/>
              </a:buClr>
              <a:buSzPct val="25000"/>
              <a:buFont typeface="Arial"/>
              <a:buNone/>
            </a:pPr>
            <a:r>
              <a:rPr b="1" i="0" lang="nl-NL" sz="1600" u="none" cap="none" strike="noStrike">
                <a:solidFill>
                  <a:schemeClr val="dk1"/>
                </a:solidFill>
                <a:latin typeface="Arial"/>
                <a:ea typeface="Arial"/>
                <a:cs typeface="Arial"/>
                <a:sym typeface="Arial"/>
              </a:rPr>
              <a:t>Preservation planning</a:t>
            </a:r>
          </a:p>
        </p:txBody>
      </p:sp>
      <p:sp>
        <p:nvSpPr>
          <p:cNvPr id="610" name="Shape 610"/>
          <p:cNvSpPr txBox="1"/>
          <p:nvPr>
            <p:ph type="title"/>
          </p:nvPr>
        </p:nvSpPr>
        <p:spPr>
          <a:xfrm>
            <a:off x="0" y="-92546"/>
            <a:ext cx="9144000" cy="1419621"/>
          </a:xfrm>
          <a:prstGeom prst="rect">
            <a:avLst/>
          </a:prstGeom>
          <a:solidFill>
            <a:srgbClr val="E00034"/>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chemeClr val="dk1"/>
              </a:buClr>
              <a:buSzPct val="25000"/>
              <a:buFont typeface="Calibri"/>
              <a:buNone/>
            </a:pPr>
            <a:br>
              <a:rPr b="0" i="1" lang="nl-NL" sz="2000" u="none" cap="none" strike="noStrike">
                <a:solidFill>
                  <a:schemeClr val="dk1"/>
                </a:solidFill>
                <a:latin typeface="Calibri"/>
                <a:ea typeface="Calibri"/>
                <a:cs typeface="Calibri"/>
                <a:sym typeface="Calibri"/>
              </a:rPr>
            </a:br>
          </a:p>
          <a:p>
            <a:pPr indent="0" lvl="0" marL="0" marR="0" rtl="0" algn="ctr">
              <a:spcBef>
                <a:spcPts val="0"/>
              </a:spcBef>
              <a:buClr>
                <a:schemeClr val="dk1"/>
              </a:buClr>
              <a:buSzPct val="25000"/>
              <a:buFont typeface="Calibri"/>
              <a:buNone/>
            </a:pPr>
            <a:r>
              <a:rPr b="0" i="1" lang="nl-NL" sz="2000" u="none" cap="none" strike="noStrike">
                <a:solidFill>
                  <a:schemeClr val="lt1"/>
                </a:solidFill>
                <a:latin typeface="Calibri"/>
                <a:ea typeface="Calibri"/>
                <a:cs typeface="Calibri"/>
                <a:sym typeface="Calibri"/>
              </a:rPr>
              <a:t>Frames of reference </a:t>
            </a:r>
            <a:br>
              <a:rPr b="0" i="1" lang="nl-NL" sz="2000" u="none" cap="none" strike="noStrike">
                <a:solidFill>
                  <a:schemeClr val="lt1"/>
                </a:solidFill>
                <a:latin typeface="Calibri"/>
                <a:ea typeface="Calibri"/>
                <a:cs typeface="Calibri"/>
                <a:sym typeface="Calibri"/>
              </a:rPr>
            </a:br>
            <a:r>
              <a:rPr b="0" i="0" lang="nl-NL" sz="3200" u="none" cap="none" strike="noStrike">
                <a:solidFill>
                  <a:schemeClr val="lt1"/>
                </a:solidFill>
                <a:latin typeface="Arial"/>
                <a:ea typeface="Arial"/>
                <a:cs typeface="Arial"/>
                <a:sym typeface="Arial"/>
              </a:rPr>
              <a:t>STORAGE AND PRESERVATION</a:t>
            </a:r>
            <a:br>
              <a:rPr b="0" i="0" lang="nl-NL" sz="3200" u="none" cap="none" strike="noStrike">
                <a:solidFill>
                  <a:schemeClr val="dk1"/>
                </a:solidFill>
                <a:latin typeface="Calibri"/>
                <a:ea typeface="Calibri"/>
                <a:cs typeface="Calibri"/>
                <a:sym typeface="Calibri"/>
              </a:rPr>
            </a:br>
          </a:p>
        </p:txBody>
      </p:sp>
      <p:grpSp>
        <p:nvGrpSpPr>
          <p:cNvPr id="611" name="Shape 611"/>
          <p:cNvGrpSpPr/>
          <p:nvPr/>
        </p:nvGrpSpPr>
        <p:grpSpPr>
          <a:xfrm>
            <a:off x="1043608" y="1371141"/>
            <a:ext cx="7354925" cy="2583639"/>
            <a:chOff x="323850" y="1844675"/>
            <a:chExt cx="8613635" cy="3025799"/>
          </a:xfrm>
        </p:grpSpPr>
        <p:pic>
          <p:nvPicPr>
            <p:cNvPr descr="OAIS.JPG" id="612" name="Shape 612"/>
            <p:cNvPicPr preferRelativeResize="0"/>
            <p:nvPr/>
          </p:nvPicPr>
          <p:blipFill rotWithShape="1">
            <a:blip r:embed="rId3">
              <a:alphaModFix/>
            </a:blip>
            <a:srcRect b="0" l="0" r="0" t="0"/>
            <a:stretch/>
          </p:blipFill>
          <p:spPr>
            <a:xfrm>
              <a:off x="1692275" y="1844675"/>
              <a:ext cx="5986499" cy="3025799"/>
            </a:xfrm>
            <a:prstGeom prst="rect">
              <a:avLst/>
            </a:prstGeom>
            <a:noFill/>
            <a:ln>
              <a:noFill/>
            </a:ln>
          </p:spPr>
        </p:pic>
        <p:pic>
          <p:nvPicPr>
            <p:cNvPr descr="PreDef phase_producer.GIF" id="613" name="Shape 613"/>
            <p:cNvPicPr preferRelativeResize="0"/>
            <p:nvPr/>
          </p:nvPicPr>
          <p:blipFill rotWithShape="1">
            <a:blip r:embed="rId4">
              <a:alphaModFix/>
            </a:blip>
            <a:srcRect b="0" l="0" r="0" t="0"/>
            <a:stretch/>
          </p:blipFill>
          <p:spPr>
            <a:xfrm>
              <a:off x="323850" y="2349500"/>
              <a:ext cx="1355700" cy="2079599"/>
            </a:xfrm>
            <a:prstGeom prst="rect">
              <a:avLst/>
            </a:prstGeom>
            <a:noFill/>
            <a:ln>
              <a:noFill/>
            </a:ln>
          </p:spPr>
        </p:pic>
        <p:pic>
          <p:nvPicPr>
            <p:cNvPr descr="PreDef phase_consumer.GIF" id="614" name="Shape 614"/>
            <p:cNvPicPr preferRelativeResize="0"/>
            <p:nvPr/>
          </p:nvPicPr>
          <p:blipFill rotWithShape="1">
            <a:blip r:embed="rId5">
              <a:alphaModFix/>
            </a:blip>
            <a:srcRect b="0" l="0" r="0" t="0"/>
            <a:stretch/>
          </p:blipFill>
          <p:spPr>
            <a:xfrm>
              <a:off x="7596185" y="1989135"/>
              <a:ext cx="1341300" cy="2286000"/>
            </a:xfrm>
            <a:prstGeom prst="rect">
              <a:avLst/>
            </a:prstGeom>
            <a:noFill/>
            <a:ln>
              <a:noFill/>
            </a:ln>
          </p:spPr>
        </p:pic>
      </p:grpSp>
      <p:sp>
        <p:nvSpPr>
          <p:cNvPr id="615" name="Shape 615"/>
          <p:cNvSpPr/>
          <p:nvPr/>
        </p:nvSpPr>
        <p:spPr>
          <a:xfrm>
            <a:off x="3275856" y="1419621"/>
            <a:ext cx="2488051" cy="504056"/>
          </a:xfrm>
          <a:prstGeom prst="roundRect">
            <a:avLst>
              <a:gd fmla="val 5887" name="adj"/>
            </a:avLst>
          </a:prstGeom>
          <a:noFill/>
          <a:ln cap="flat" cmpd="sng" w="50800">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616" name="Shape 616"/>
          <p:cNvSpPr txBox="1"/>
          <p:nvPr/>
        </p:nvSpPr>
        <p:spPr>
          <a:xfrm>
            <a:off x="-180528" y="4390962"/>
            <a:ext cx="6697799" cy="989099"/>
          </a:xfrm>
          <a:prstGeom prst="rect">
            <a:avLst/>
          </a:prstGeom>
          <a:noFill/>
          <a:ln>
            <a:noFill/>
          </a:ln>
        </p:spPr>
        <p:txBody>
          <a:bodyPr anchorCtr="0" anchor="t" bIns="45700" lIns="91425" rIns="91425" tIns="45700">
            <a:noAutofit/>
          </a:bodyPr>
          <a:lstStyle/>
          <a:p>
            <a:pPr indent="-342900" lvl="2" marL="1257300" marR="0" rtl="0" algn="l">
              <a:lnSpc>
                <a:spcPct val="90000"/>
              </a:lnSpc>
              <a:spcBef>
                <a:spcPts val="0"/>
              </a:spcBef>
              <a:buClr>
                <a:schemeClr val="dk1"/>
              </a:buClr>
              <a:buSzPct val="100000"/>
              <a:buFont typeface="Arial"/>
              <a:buChar char="•"/>
            </a:pPr>
            <a:r>
              <a:rPr b="0" i="0" lang="nl-NL" sz="1100" u="none" cap="none" strike="noStrike">
                <a:solidFill>
                  <a:schemeClr val="dk1"/>
                </a:solidFill>
                <a:latin typeface="Verdana"/>
                <a:ea typeface="Verdana"/>
                <a:cs typeface="Verdana"/>
                <a:sym typeface="Verdana"/>
              </a:rPr>
              <a:t>Guidelines for Preservation Plans of Action v1.0</a:t>
            </a:r>
          </a:p>
          <a:p>
            <a:pPr indent="-342900" lvl="2" marL="1257300" marR="0" rtl="0" algn="l">
              <a:lnSpc>
                <a:spcPct val="90000"/>
              </a:lnSpc>
              <a:spcBef>
                <a:spcPts val="0"/>
              </a:spcBef>
              <a:buClr>
                <a:schemeClr val="dk1"/>
              </a:buClr>
              <a:buSzPct val="100000"/>
              <a:buFont typeface="Arial"/>
              <a:buChar char="•"/>
            </a:pPr>
            <a:r>
              <a:rPr b="0" i="0" lang="nl-NL" sz="1100" u="none" cap="none" strike="noStrike">
                <a:solidFill>
                  <a:schemeClr val="dk1"/>
                </a:solidFill>
                <a:latin typeface="Verdana"/>
                <a:ea typeface="Verdana"/>
                <a:cs typeface="Verdana"/>
                <a:sym typeface="Verdana"/>
              </a:rPr>
              <a:t>Technology Watch </a:t>
            </a:r>
          </a:p>
          <a:p>
            <a:pPr indent="-342900" lvl="2" marL="1257300" marR="0" rtl="0" algn="l">
              <a:lnSpc>
                <a:spcPct val="90000"/>
              </a:lnSpc>
              <a:spcBef>
                <a:spcPts val="0"/>
              </a:spcBef>
              <a:buClr>
                <a:schemeClr val="dk1"/>
              </a:buClr>
              <a:buFont typeface="Arial"/>
              <a:buNone/>
            </a:pPr>
            <a:r>
              <a:t/>
            </a:r>
            <a:endParaRPr b="0" i="0" sz="1100" u="none" cap="none" strike="noStrike">
              <a:solidFill>
                <a:schemeClr val="dk1"/>
              </a:solidFill>
              <a:latin typeface="Verdana"/>
              <a:ea typeface="Verdana"/>
              <a:cs typeface="Verdana"/>
              <a:sym typeface="Verdana"/>
            </a:endParaRPr>
          </a:p>
          <a:p>
            <a:pPr indent="-342900" lvl="2" marL="1257300" marR="0" rtl="0" algn="l">
              <a:lnSpc>
                <a:spcPct val="90000"/>
              </a:lnSpc>
              <a:spcBef>
                <a:spcPts val="0"/>
              </a:spcBef>
              <a:buClr>
                <a:schemeClr val="dk1"/>
              </a:buClr>
              <a:buFont typeface="Arial"/>
              <a:buNone/>
            </a:pPr>
            <a:r>
              <a:t/>
            </a:r>
            <a:endParaRPr b="0" i="0" sz="1100" u="none" cap="none" strike="noStrike">
              <a:solidFill>
                <a:schemeClr val="dk1"/>
              </a:solidFill>
              <a:latin typeface="Verdana"/>
              <a:ea typeface="Verdana"/>
              <a:cs typeface="Verdana"/>
              <a:sym typeface="Verdana"/>
            </a:endParaRPr>
          </a:p>
          <a:p>
            <a:pPr indent="-342900" lvl="2" marL="1257300" marR="0" rtl="0" algn="l">
              <a:lnSpc>
                <a:spcPct val="90000"/>
              </a:lnSpc>
              <a:spcBef>
                <a:spcPts val="0"/>
              </a:spcBef>
              <a:buClr>
                <a:schemeClr val="dk1"/>
              </a:buClr>
              <a:buFont typeface="Arial"/>
              <a:buNone/>
            </a:pPr>
            <a:r>
              <a:t/>
            </a:r>
            <a:endParaRPr b="0" i="0" sz="1100" u="none" cap="none" strike="noStrike">
              <a:solidFill>
                <a:schemeClr val="dk1"/>
              </a:solidFill>
              <a:latin typeface="Verdana"/>
              <a:ea typeface="Verdana"/>
              <a:cs typeface="Verdana"/>
              <a:sym typeface="Verdana"/>
            </a:endParaRPr>
          </a:p>
          <a:p>
            <a:pPr indent="-342900" lvl="2" marL="1257300" marR="0" rtl="0" algn="l">
              <a:lnSpc>
                <a:spcPct val="90000"/>
              </a:lnSpc>
              <a:spcBef>
                <a:spcPts val="0"/>
              </a:spcBef>
              <a:buClr>
                <a:schemeClr val="dk1"/>
              </a:buClr>
              <a:buFont typeface="Arial"/>
              <a:buNone/>
            </a:pPr>
            <a:r>
              <a:t/>
            </a:r>
            <a:endParaRPr b="0" i="0" sz="1100" u="none" cap="none" strike="noStrike">
              <a:solidFill>
                <a:schemeClr val="dk1"/>
              </a:solidFill>
              <a:latin typeface="Verdana"/>
              <a:ea typeface="Verdana"/>
              <a:cs typeface="Verdana"/>
              <a:sym typeface="Verdana"/>
            </a:endParaRPr>
          </a:p>
        </p:txBody>
      </p:sp>
      <p:sp>
        <p:nvSpPr>
          <p:cNvPr id="617" name="Shape 617"/>
          <p:cNvSpPr/>
          <p:nvPr/>
        </p:nvSpPr>
        <p:spPr>
          <a:xfrm>
            <a:off x="3944041" y="2502693"/>
            <a:ext cx="1060007" cy="573111"/>
          </a:xfrm>
          <a:prstGeom prst="roundRect">
            <a:avLst>
              <a:gd fmla="val 5887" name="adj"/>
            </a:avLst>
          </a:prstGeom>
          <a:noFill/>
          <a:ln cap="flat" cmpd="sng" w="50800">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618" name="Shape 618"/>
          <p:cNvSpPr txBox="1"/>
          <p:nvPr/>
        </p:nvSpPr>
        <p:spPr>
          <a:xfrm>
            <a:off x="4860032" y="4011910"/>
            <a:ext cx="7200799" cy="2376263"/>
          </a:xfrm>
          <a:prstGeom prst="rect">
            <a:avLst/>
          </a:prstGeom>
          <a:noFill/>
          <a:ln>
            <a:noFill/>
          </a:ln>
        </p:spPr>
        <p:txBody>
          <a:bodyPr anchorCtr="0" anchor="t" bIns="45700" lIns="91425" rIns="91425" tIns="45700">
            <a:noAutofit/>
          </a:bodyPr>
          <a:lstStyle/>
          <a:p>
            <a:pPr indent="0" lvl="0" marL="0" marR="0" rtl="0" algn="l">
              <a:spcBef>
                <a:spcPts val="0"/>
              </a:spcBef>
              <a:buClr>
                <a:schemeClr val="dk1"/>
              </a:buClr>
              <a:buSzPct val="25000"/>
              <a:buFont typeface="Arial"/>
              <a:buNone/>
            </a:pPr>
            <a:r>
              <a:rPr b="1" lang="nl-NL" sz="1600">
                <a:solidFill>
                  <a:schemeClr val="dk1"/>
                </a:solidFill>
                <a:latin typeface="Arial"/>
                <a:ea typeface="Arial"/>
                <a:cs typeface="Arial"/>
                <a:sym typeface="Arial"/>
              </a:rPr>
              <a:t>Storage</a:t>
            </a:r>
          </a:p>
        </p:txBody>
      </p:sp>
      <p:sp>
        <p:nvSpPr>
          <p:cNvPr id="619" name="Shape 619"/>
          <p:cNvSpPr txBox="1"/>
          <p:nvPr/>
        </p:nvSpPr>
        <p:spPr>
          <a:xfrm>
            <a:off x="3995935" y="4390962"/>
            <a:ext cx="6697799" cy="989099"/>
          </a:xfrm>
          <a:prstGeom prst="rect">
            <a:avLst/>
          </a:prstGeom>
          <a:noFill/>
          <a:ln>
            <a:noFill/>
          </a:ln>
        </p:spPr>
        <p:txBody>
          <a:bodyPr anchorCtr="0" anchor="t" bIns="45700" lIns="91425" rIns="91425" tIns="45700">
            <a:noAutofit/>
          </a:bodyPr>
          <a:lstStyle/>
          <a:p>
            <a:pPr indent="-342900" lvl="2" marL="1257300" marR="0" rtl="0" algn="l">
              <a:lnSpc>
                <a:spcPct val="90000"/>
              </a:lnSpc>
              <a:spcBef>
                <a:spcPts val="0"/>
              </a:spcBef>
              <a:buClr>
                <a:schemeClr val="dk1"/>
              </a:buClr>
              <a:buSzPct val="100000"/>
              <a:buFont typeface="Arial"/>
              <a:buChar char="•"/>
            </a:pPr>
            <a:r>
              <a:rPr b="0" i="0" lang="nl-NL" sz="1100" u="none" cap="none" strike="noStrike">
                <a:solidFill>
                  <a:schemeClr val="dk1"/>
                </a:solidFill>
                <a:latin typeface="Verdana"/>
                <a:ea typeface="Verdana"/>
                <a:cs typeface="Verdana"/>
                <a:sym typeface="Verdana"/>
              </a:rPr>
              <a:t>Normative description</a:t>
            </a:r>
          </a:p>
          <a:p>
            <a:pPr indent="-342900" lvl="2" marL="1257300" marR="0" rtl="0" algn="l">
              <a:lnSpc>
                <a:spcPct val="90000"/>
              </a:lnSpc>
              <a:spcBef>
                <a:spcPts val="0"/>
              </a:spcBef>
              <a:buClr>
                <a:schemeClr val="dk1"/>
              </a:buClr>
              <a:buFont typeface="Arial"/>
              <a:buNone/>
            </a:pPr>
            <a:r>
              <a:t/>
            </a:r>
            <a:endParaRPr b="0" i="0" sz="1100" u="none" cap="none" strike="noStrike">
              <a:solidFill>
                <a:schemeClr val="dk1"/>
              </a:solidFill>
              <a:latin typeface="Verdana"/>
              <a:ea typeface="Verdana"/>
              <a:cs typeface="Verdana"/>
              <a:sym typeface="Verdana"/>
            </a:endParaRPr>
          </a:p>
          <a:p>
            <a:pPr indent="-342900" lvl="2" marL="1257300" marR="0" rtl="0" algn="l">
              <a:lnSpc>
                <a:spcPct val="90000"/>
              </a:lnSpc>
              <a:spcBef>
                <a:spcPts val="0"/>
              </a:spcBef>
              <a:buClr>
                <a:schemeClr val="dk1"/>
              </a:buClr>
              <a:buFont typeface="Arial"/>
              <a:buNone/>
            </a:pPr>
            <a:r>
              <a:t/>
            </a:r>
            <a:endParaRPr b="0" i="0" sz="1100" u="none" cap="none" strike="noStrike">
              <a:solidFill>
                <a:schemeClr val="dk1"/>
              </a:solidFill>
              <a:latin typeface="Verdana"/>
              <a:ea typeface="Verdana"/>
              <a:cs typeface="Verdana"/>
              <a:sym typeface="Verdana"/>
            </a:endParaRPr>
          </a:p>
          <a:p>
            <a:pPr indent="-342900" lvl="2" marL="1257300" marR="0" rtl="0" algn="l">
              <a:lnSpc>
                <a:spcPct val="90000"/>
              </a:lnSpc>
              <a:spcBef>
                <a:spcPts val="0"/>
              </a:spcBef>
              <a:buClr>
                <a:schemeClr val="dk1"/>
              </a:buClr>
              <a:buFont typeface="Arial"/>
              <a:buNone/>
            </a:pPr>
            <a:r>
              <a:t/>
            </a:r>
            <a:endParaRPr b="0" i="0" sz="1100" u="none" cap="none" strike="noStrike">
              <a:solidFill>
                <a:schemeClr val="dk1"/>
              </a:solidFill>
              <a:latin typeface="Verdana"/>
              <a:ea typeface="Verdana"/>
              <a:cs typeface="Verdana"/>
              <a:sym typeface="Verdana"/>
            </a:endParaRPr>
          </a:p>
        </p:txBody>
      </p:sp>
      <p:pic>
        <p:nvPicPr>
          <p:cNvPr id="620" name="Shape 620"/>
          <p:cNvPicPr preferRelativeResize="0"/>
          <p:nvPr/>
        </p:nvPicPr>
        <p:blipFill rotWithShape="1">
          <a:blip r:embed="rId6">
            <a:alphaModFix/>
          </a:blip>
          <a:srcRect b="0" l="0" r="0" t="0"/>
          <a:stretch/>
        </p:blipFill>
        <p:spPr>
          <a:xfrm>
            <a:off x="7536010" y="-236562"/>
            <a:ext cx="1629703" cy="1152128"/>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25" name="Shape 625"/>
        <p:cNvGrpSpPr/>
        <p:nvPr/>
      </p:nvGrpSpPr>
      <p:grpSpPr>
        <a:xfrm>
          <a:off x="0" y="0"/>
          <a:ext cx="0" cy="0"/>
          <a:chOff x="0" y="0"/>
          <a:chExt cx="0" cy="0"/>
        </a:xfrm>
      </p:grpSpPr>
      <p:sp>
        <p:nvSpPr>
          <p:cNvPr id="626" name="Shape 626"/>
          <p:cNvSpPr txBox="1"/>
          <p:nvPr>
            <p:ph idx="1" type="body"/>
          </p:nvPr>
        </p:nvSpPr>
        <p:spPr>
          <a:xfrm>
            <a:off x="611560" y="4299942"/>
            <a:ext cx="1944216" cy="648071"/>
          </a:xfrm>
          <a:prstGeom prst="rect">
            <a:avLst/>
          </a:prstGeom>
          <a:noFill/>
          <a:ln>
            <a:noFill/>
          </a:ln>
        </p:spPr>
        <p:txBody>
          <a:bodyPr anchorCtr="0" anchor="t" bIns="45700" lIns="91425" rIns="91425" tIns="45700">
            <a:noAutofit/>
          </a:bodyPr>
          <a:lstStyle/>
          <a:p>
            <a:pPr indent="0" lvl="0" marL="0" marR="0" rtl="0" algn="l">
              <a:spcBef>
                <a:spcPts val="0"/>
              </a:spcBef>
              <a:buClr>
                <a:schemeClr val="dk1"/>
              </a:buClr>
              <a:buSzPct val="25000"/>
              <a:buFont typeface="Arial"/>
              <a:buNone/>
            </a:pPr>
            <a:r>
              <a:rPr b="1" i="0" lang="nl-NL" sz="1600" u="none" cap="none" strike="noStrike">
                <a:solidFill>
                  <a:schemeClr val="dk1"/>
                </a:solidFill>
                <a:latin typeface="Arial"/>
                <a:ea typeface="Arial"/>
                <a:cs typeface="Arial"/>
                <a:sym typeface="Arial"/>
              </a:rPr>
              <a:t>1. Security Policy</a:t>
            </a:r>
          </a:p>
        </p:txBody>
      </p:sp>
      <p:sp>
        <p:nvSpPr>
          <p:cNvPr id="627" name="Shape 627"/>
          <p:cNvSpPr txBox="1"/>
          <p:nvPr>
            <p:ph type="title"/>
          </p:nvPr>
        </p:nvSpPr>
        <p:spPr>
          <a:xfrm>
            <a:off x="0" y="-92546"/>
            <a:ext cx="9144000" cy="1419621"/>
          </a:xfrm>
          <a:prstGeom prst="rect">
            <a:avLst/>
          </a:prstGeom>
          <a:solidFill>
            <a:srgbClr val="E00034"/>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chemeClr val="dk1"/>
              </a:buClr>
              <a:buSzPct val="25000"/>
              <a:buFont typeface="Calibri"/>
              <a:buNone/>
            </a:pPr>
            <a:br>
              <a:rPr b="0" i="1" lang="nl-NL" sz="2000" u="none" cap="none" strike="noStrike">
                <a:solidFill>
                  <a:schemeClr val="dk1"/>
                </a:solidFill>
                <a:latin typeface="Calibri"/>
                <a:ea typeface="Calibri"/>
                <a:cs typeface="Calibri"/>
                <a:sym typeface="Calibri"/>
              </a:rPr>
            </a:br>
          </a:p>
          <a:p>
            <a:pPr indent="0" lvl="0" marL="0" marR="0" rtl="0" algn="ctr">
              <a:spcBef>
                <a:spcPts val="0"/>
              </a:spcBef>
              <a:buClr>
                <a:schemeClr val="dk1"/>
              </a:buClr>
              <a:buSzPct val="25000"/>
              <a:buFont typeface="Calibri"/>
              <a:buNone/>
            </a:pPr>
            <a:r>
              <a:rPr b="0" i="1" lang="nl-NL" sz="2000" u="none" cap="none" strike="noStrike">
                <a:solidFill>
                  <a:schemeClr val="lt1"/>
                </a:solidFill>
                <a:latin typeface="Calibri"/>
                <a:ea typeface="Calibri"/>
                <a:cs typeface="Calibri"/>
                <a:sym typeface="Calibri"/>
              </a:rPr>
              <a:t>Frames of reference </a:t>
            </a:r>
            <a:br>
              <a:rPr b="0" i="1" lang="nl-NL" sz="2000" u="none" cap="none" strike="noStrike">
                <a:solidFill>
                  <a:schemeClr val="lt1"/>
                </a:solidFill>
                <a:latin typeface="Calibri"/>
                <a:ea typeface="Calibri"/>
                <a:cs typeface="Calibri"/>
                <a:sym typeface="Calibri"/>
              </a:rPr>
            </a:br>
            <a:r>
              <a:rPr b="0" i="0" lang="nl-NL" sz="3200" u="none" cap="none" strike="noStrike">
                <a:solidFill>
                  <a:schemeClr val="lt1"/>
                </a:solidFill>
                <a:latin typeface="Arial"/>
                <a:ea typeface="Arial"/>
                <a:cs typeface="Arial"/>
                <a:sym typeface="Arial"/>
              </a:rPr>
              <a:t>ICT RELATED TOPICS</a:t>
            </a:r>
            <a:br>
              <a:rPr b="0" i="0" lang="nl-NL" sz="3200" u="none" cap="none" strike="noStrike">
                <a:solidFill>
                  <a:schemeClr val="dk1"/>
                </a:solidFill>
                <a:latin typeface="Calibri"/>
                <a:ea typeface="Calibri"/>
                <a:cs typeface="Calibri"/>
                <a:sym typeface="Calibri"/>
              </a:rPr>
            </a:br>
          </a:p>
        </p:txBody>
      </p:sp>
      <p:grpSp>
        <p:nvGrpSpPr>
          <p:cNvPr id="628" name="Shape 628"/>
          <p:cNvGrpSpPr/>
          <p:nvPr/>
        </p:nvGrpSpPr>
        <p:grpSpPr>
          <a:xfrm>
            <a:off x="1043608" y="1371141"/>
            <a:ext cx="7354925" cy="2583639"/>
            <a:chOff x="323850" y="1844675"/>
            <a:chExt cx="8613635" cy="3025799"/>
          </a:xfrm>
        </p:grpSpPr>
        <p:pic>
          <p:nvPicPr>
            <p:cNvPr descr="OAIS.JPG" id="629" name="Shape 629"/>
            <p:cNvPicPr preferRelativeResize="0"/>
            <p:nvPr/>
          </p:nvPicPr>
          <p:blipFill rotWithShape="1">
            <a:blip r:embed="rId3">
              <a:alphaModFix/>
            </a:blip>
            <a:srcRect b="0" l="0" r="0" t="0"/>
            <a:stretch/>
          </p:blipFill>
          <p:spPr>
            <a:xfrm>
              <a:off x="1692275" y="1844675"/>
              <a:ext cx="5986499" cy="3025799"/>
            </a:xfrm>
            <a:prstGeom prst="rect">
              <a:avLst/>
            </a:prstGeom>
            <a:noFill/>
            <a:ln>
              <a:noFill/>
            </a:ln>
          </p:spPr>
        </p:pic>
        <p:pic>
          <p:nvPicPr>
            <p:cNvPr descr="PreDef phase_producer.GIF" id="630" name="Shape 630"/>
            <p:cNvPicPr preferRelativeResize="0"/>
            <p:nvPr/>
          </p:nvPicPr>
          <p:blipFill rotWithShape="1">
            <a:blip r:embed="rId4">
              <a:alphaModFix/>
            </a:blip>
            <a:srcRect b="0" l="0" r="0" t="0"/>
            <a:stretch/>
          </p:blipFill>
          <p:spPr>
            <a:xfrm>
              <a:off x="323850" y="2349500"/>
              <a:ext cx="1355700" cy="2079599"/>
            </a:xfrm>
            <a:prstGeom prst="rect">
              <a:avLst/>
            </a:prstGeom>
            <a:noFill/>
            <a:ln>
              <a:noFill/>
            </a:ln>
          </p:spPr>
        </p:pic>
        <p:pic>
          <p:nvPicPr>
            <p:cNvPr descr="PreDef phase_consumer.GIF" id="631" name="Shape 631"/>
            <p:cNvPicPr preferRelativeResize="0"/>
            <p:nvPr/>
          </p:nvPicPr>
          <p:blipFill rotWithShape="1">
            <a:blip r:embed="rId5">
              <a:alphaModFix/>
            </a:blip>
            <a:srcRect b="0" l="0" r="0" t="0"/>
            <a:stretch/>
          </p:blipFill>
          <p:spPr>
            <a:xfrm>
              <a:off x="7596185" y="1989135"/>
              <a:ext cx="1341300" cy="2286000"/>
            </a:xfrm>
            <a:prstGeom prst="rect">
              <a:avLst/>
            </a:prstGeom>
            <a:noFill/>
            <a:ln>
              <a:noFill/>
            </a:ln>
          </p:spPr>
        </p:pic>
      </p:grpSp>
      <p:sp>
        <p:nvSpPr>
          <p:cNvPr id="632" name="Shape 632"/>
          <p:cNvSpPr/>
          <p:nvPr/>
        </p:nvSpPr>
        <p:spPr>
          <a:xfrm>
            <a:off x="3275856" y="1419621"/>
            <a:ext cx="2488051" cy="504056"/>
          </a:xfrm>
          <a:prstGeom prst="roundRect">
            <a:avLst>
              <a:gd fmla="val 5887" name="adj"/>
            </a:avLst>
          </a:prstGeom>
          <a:noFill/>
          <a:ln cap="flat" cmpd="sng" w="50800">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633" name="Shape 633"/>
          <p:cNvSpPr/>
          <p:nvPr/>
        </p:nvSpPr>
        <p:spPr>
          <a:xfrm>
            <a:off x="3944041" y="2502693"/>
            <a:ext cx="1060007" cy="573111"/>
          </a:xfrm>
          <a:prstGeom prst="roundRect">
            <a:avLst>
              <a:gd fmla="val 5887" name="adj"/>
            </a:avLst>
          </a:prstGeom>
          <a:noFill/>
          <a:ln cap="flat" cmpd="sng" w="50800">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634" name="Shape 634"/>
          <p:cNvSpPr/>
          <p:nvPr/>
        </p:nvSpPr>
        <p:spPr>
          <a:xfrm>
            <a:off x="3189703" y="3149772"/>
            <a:ext cx="2750447" cy="428133"/>
          </a:xfrm>
          <a:prstGeom prst="roundRect">
            <a:avLst>
              <a:gd fmla="val 5887" name="adj"/>
            </a:avLst>
          </a:prstGeom>
          <a:noFill/>
          <a:ln cap="flat" cmpd="sng" w="50800">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635" name="Shape 635"/>
          <p:cNvSpPr txBox="1"/>
          <p:nvPr/>
        </p:nvSpPr>
        <p:spPr>
          <a:xfrm>
            <a:off x="3275856" y="4299942"/>
            <a:ext cx="1944216" cy="648071"/>
          </a:xfrm>
          <a:prstGeom prst="rect">
            <a:avLst/>
          </a:prstGeom>
          <a:noFill/>
          <a:ln>
            <a:noFill/>
          </a:ln>
        </p:spPr>
        <p:txBody>
          <a:bodyPr anchorCtr="0" anchor="t" bIns="45700" lIns="91425" rIns="91425" tIns="45700">
            <a:noAutofit/>
          </a:bodyPr>
          <a:lstStyle/>
          <a:p>
            <a:pPr indent="0" lvl="0" marL="0" marR="0" rtl="0" algn="l">
              <a:spcBef>
                <a:spcPts val="0"/>
              </a:spcBef>
              <a:buClr>
                <a:schemeClr val="dk1"/>
              </a:buClr>
              <a:buSzPct val="25000"/>
              <a:buFont typeface="Arial"/>
              <a:buNone/>
            </a:pPr>
            <a:r>
              <a:rPr b="1" lang="nl-NL" sz="1600">
                <a:solidFill>
                  <a:schemeClr val="dk1"/>
                </a:solidFill>
                <a:latin typeface="Arial"/>
                <a:ea typeface="Arial"/>
                <a:cs typeface="Arial"/>
                <a:sym typeface="Arial"/>
              </a:rPr>
              <a:t>2. Backup Policy</a:t>
            </a:r>
          </a:p>
        </p:txBody>
      </p:sp>
      <p:sp>
        <p:nvSpPr>
          <p:cNvPr id="636" name="Shape 636"/>
          <p:cNvSpPr txBox="1"/>
          <p:nvPr/>
        </p:nvSpPr>
        <p:spPr>
          <a:xfrm>
            <a:off x="5652119" y="4299942"/>
            <a:ext cx="2952328" cy="648071"/>
          </a:xfrm>
          <a:prstGeom prst="rect">
            <a:avLst/>
          </a:prstGeom>
          <a:noFill/>
          <a:ln>
            <a:noFill/>
          </a:ln>
        </p:spPr>
        <p:txBody>
          <a:bodyPr anchorCtr="0" anchor="t" bIns="45700" lIns="91425" rIns="91425" tIns="45700">
            <a:noAutofit/>
          </a:bodyPr>
          <a:lstStyle/>
          <a:p>
            <a:pPr indent="0" lvl="0" marL="0" marR="0" rtl="0" algn="l">
              <a:spcBef>
                <a:spcPts val="0"/>
              </a:spcBef>
              <a:buClr>
                <a:schemeClr val="dk1"/>
              </a:buClr>
              <a:buSzPct val="25000"/>
              <a:buFont typeface="Arial"/>
              <a:buNone/>
            </a:pPr>
            <a:r>
              <a:rPr b="1" lang="nl-NL" sz="1600">
                <a:solidFill>
                  <a:schemeClr val="dk1"/>
                </a:solidFill>
                <a:latin typeface="Arial"/>
                <a:ea typeface="Arial"/>
                <a:cs typeface="Arial"/>
                <a:sym typeface="Arial"/>
              </a:rPr>
              <a:t>3. Disaster Recovery Planning</a:t>
            </a:r>
          </a:p>
        </p:txBody>
      </p:sp>
      <p:pic>
        <p:nvPicPr>
          <p:cNvPr id="637" name="Shape 637"/>
          <p:cNvPicPr preferRelativeResize="0"/>
          <p:nvPr/>
        </p:nvPicPr>
        <p:blipFill rotWithShape="1">
          <a:blip r:embed="rId6">
            <a:alphaModFix/>
          </a:blip>
          <a:srcRect b="0" l="0" r="0" t="0"/>
          <a:stretch/>
        </p:blipFill>
        <p:spPr>
          <a:xfrm>
            <a:off x="7536010" y="-236562"/>
            <a:ext cx="1629703" cy="1152128"/>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41" name="Shape 641"/>
        <p:cNvGrpSpPr/>
        <p:nvPr/>
      </p:nvGrpSpPr>
      <p:grpSpPr>
        <a:xfrm>
          <a:off x="0" y="0"/>
          <a:ext cx="0" cy="0"/>
          <a:chOff x="0" y="0"/>
          <a:chExt cx="0" cy="0"/>
        </a:xfrm>
      </p:grpSpPr>
      <p:sp>
        <p:nvSpPr>
          <p:cNvPr id="642" name="Shape 642"/>
          <p:cNvSpPr/>
          <p:nvPr/>
        </p:nvSpPr>
        <p:spPr>
          <a:xfrm>
            <a:off x="-252536" y="0"/>
            <a:ext cx="9396536" cy="5143499"/>
          </a:xfrm>
          <a:prstGeom prst="rect">
            <a:avLst/>
          </a:prstGeom>
          <a:solidFill>
            <a:srgbClr val="E00034"/>
          </a:solidFill>
          <a:ln>
            <a:noFill/>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643" name="Shape 643"/>
          <p:cNvSpPr txBox="1"/>
          <p:nvPr>
            <p:ph type="title"/>
          </p:nvPr>
        </p:nvSpPr>
        <p:spPr>
          <a:xfrm>
            <a:off x="323528" y="1131590"/>
            <a:ext cx="8229600" cy="857250"/>
          </a:xfrm>
          <a:prstGeom prst="rect">
            <a:avLst/>
          </a:prstGeom>
          <a:noFill/>
          <a:ln>
            <a:noFill/>
          </a:ln>
        </p:spPr>
        <p:txBody>
          <a:bodyPr anchorCtr="0" anchor="ctr" bIns="45700" lIns="91425" rIns="91425" tIns="45700">
            <a:noAutofit/>
          </a:bodyPr>
          <a:lstStyle/>
          <a:p>
            <a:pPr indent="0" lvl="0" marL="0" marR="0" rtl="0" algn="ctr">
              <a:spcBef>
                <a:spcPts val="0"/>
              </a:spcBef>
              <a:buClr>
                <a:schemeClr val="lt1"/>
              </a:buClr>
              <a:buSzPct val="25000"/>
              <a:buFont typeface="Arial"/>
              <a:buNone/>
            </a:pPr>
            <a:r>
              <a:rPr b="0" i="0" lang="nl-NL" sz="4800" u="none" cap="none" strike="noStrike">
                <a:solidFill>
                  <a:schemeClr val="lt1"/>
                </a:solidFill>
                <a:latin typeface="Arial"/>
                <a:ea typeface="Arial"/>
                <a:cs typeface="Arial"/>
                <a:sym typeface="Arial"/>
              </a:rPr>
              <a:t>TRUST IN THE CONTEXT OF </a:t>
            </a:r>
            <a:br>
              <a:rPr b="0" i="0" lang="nl-NL" sz="4800" u="none" cap="none" strike="noStrike">
                <a:solidFill>
                  <a:schemeClr val="lt1"/>
                </a:solidFill>
                <a:latin typeface="Arial"/>
                <a:ea typeface="Arial"/>
                <a:cs typeface="Arial"/>
                <a:sym typeface="Arial"/>
              </a:rPr>
            </a:br>
            <a:r>
              <a:rPr b="0" i="0" lang="nl-NL" sz="4800" u="none" cap="none" strike="noStrike">
                <a:solidFill>
                  <a:schemeClr val="lt1"/>
                </a:solidFill>
                <a:latin typeface="Arial"/>
                <a:ea typeface="Arial"/>
                <a:cs typeface="Arial"/>
                <a:sym typeface="Arial"/>
              </a:rPr>
              <a:t>DIGITAL PRESERVATION</a:t>
            </a:r>
          </a:p>
        </p:txBody>
      </p:sp>
      <p:sp>
        <p:nvSpPr>
          <p:cNvPr id="644" name="Shape 644"/>
          <p:cNvSpPr txBox="1"/>
          <p:nvPr>
            <p:ph idx="1" type="body"/>
          </p:nvPr>
        </p:nvSpPr>
        <p:spPr>
          <a:xfrm>
            <a:off x="395536" y="2643758"/>
            <a:ext cx="8229600" cy="3394472"/>
          </a:xfrm>
          <a:prstGeom prst="rect">
            <a:avLst/>
          </a:prstGeom>
          <a:noFill/>
          <a:ln>
            <a:noFill/>
          </a:ln>
        </p:spPr>
        <p:txBody>
          <a:bodyPr anchorCtr="0" anchor="t" bIns="45700" lIns="91425" rIns="91425" tIns="45700">
            <a:noAutofit/>
          </a:bodyPr>
          <a:lstStyle/>
          <a:p>
            <a:pPr indent="0" lvl="0" marL="0" marR="0" rtl="0" algn="ctr">
              <a:lnSpc>
                <a:spcPct val="150000"/>
              </a:lnSpc>
              <a:spcBef>
                <a:spcPts val="0"/>
              </a:spcBef>
              <a:spcAft>
                <a:spcPts val="0"/>
              </a:spcAft>
              <a:buClr>
                <a:schemeClr val="lt1"/>
              </a:buClr>
              <a:buSzPct val="25000"/>
              <a:buFont typeface="Arial"/>
              <a:buNone/>
            </a:pPr>
            <a:r>
              <a:rPr b="0" i="0" lang="nl-NL" sz="3200" u="none" cap="none" strike="noStrike">
                <a:solidFill>
                  <a:schemeClr val="lt1"/>
                </a:solidFill>
                <a:latin typeface="Arial"/>
                <a:ea typeface="Arial"/>
                <a:cs typeface="Arial"/>
                <a:sym typeface="Arial"/>
              </a:rPr>
              <a:t>Data level</a:t>
            </a:r>
          </a:p>
          <a:p>
            <a:pPr indent="0" lvl="0" marL="0" marR="0" rtl="0" algn="ctr">
              <a:lnSpc>
                <a:spcPct val="150000"/>
              </a:lnSpc>
              <a:spcBef>
                <a:spcPts val="0"/>
              </a:spcBef>
              <a:buClr>
                <a:schemeClr val="lt1"/>
              </a:buClr>
              <a:buSzPct val="25000"/>
              <a:buFont typeface="Arial"/>
              <a:buNone/>
            </a:pPr>
            <a:r>
              <a:rPr b="0" i="0" lang="nl-NL" sz="3200" u="none" cap="none" strike="noStrike">
                <a:solidFill>
                  <a:schemeClr val="lt1"/>
                </a:solidFill>
                <a:latin typeface="Arial"/>
                <a:ea typeface="Arial"/>
                <a:cs typeface="Arial"/>
                <a:sym typeface="Arial"/>
              </a:rPr>
              <a:t>Organisational level</a:t>
            </a:r>
          </a:p>
        </p:txBody>
      </p:sp>
      <p:pic>
        <p:nvPicPr>
          <p:cNvPr id="645" name="Shape 645"/>
          <p:cNvPicPr preferRelativeResize="0"/>
          <p:nvPr/>
        </p:nvPicPr>
        <p:blipFill rotWithShape="1">
          <a:blip r:embed="rId3">
            <a:alphaModFix/>
          </a:blip>
          <a:srcRect b="0" l="0" r="0" t="0"/>
          <a:stretch/>
        </p:blipFill>
        <p:spPr>
          <a:xfrm>
            <a:off x="7536010" y="-236562"/>
            <a:ext cx="1629703" cy="1152128"/>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50" name="Shape 650"/>
        <p:cNvGrpSpPr/>
        <p:nvPr/>
      </p:nvGrpSpPr>
      <p:grpSpPr>
        <a:xfrm>
          <a:off x="0" y="0"/>
          <a:ext cx="0" cy="0"/>
          <a:chOff x="0" y="0"/>
          <a:chExt cx="0" cy="0"/>
        </a:xfrm>
      </p:grpSpPr>
      <p:cxnSp>
        <p:nvCxnSpPr>
          <p:cNvPr id="651" name="Shape 651"/>
          <p:cNvCxnSpPr/>
          <p:nvPr/>
        </p:nvCxnSpPr>
        <p:spPr>
          <a:xfrm rot="5400000">
            <a:off x="-31460" y="2628424"/>
            <a:ext cx="4336761" cy="63776"/>
          </a:xfrm>
          <a:prstGeom prst="straightConnector1">
            <a:avLst/>
          </a:prstGeom>
          <a:noFill/>
          <a:ln cap="flat" cmpd="sng" w="28575">
            <a:solidFill>
              <a:srgbClr val="A5A5A5"/>
            </a:solidFill>
            <a:prstDash val="dash"/>
            <a:round/>
            <a:headEnd len="med" w="med" type="none"/>
            <a:tailEnd len="med" w="med" type="none"/>
          </a:ln>
        </p:spPr>
      </p:cxnSp>
      <p:cxnSp>
        <p:nvCxnSpPr>
          <p:cNvPr id="652" name="Shape 652"/>
          <p:cNvCxnSpPr/>
          <p:nvPr/>
        </p:nvCxnSpPr>
        <p:spPr>
          <a:xfrm rot="5400000">
            <a:off x="-828659" y="2596537"/>
            <a:ext cx="4272986" cy="63776"/>
          </a:xfrm>
          <a:prstGeom prst="straightConnector1">
            <a:avLst/>
          </a:prstGeom>
          <a:noFill/>
          <a:ln cap="flat" cmpd="sng" w="28575">
            <a:solidFill>
              <a:srgbClr val="A5A5A5"/>
            </a:solidFill>
            <a:prstDash val="dash"/>
            <a:round/>
            <a:headEnd len="med" w="med" type="none"/>
            <a:tailEnd len="med" w="med" type="none"/>
          </a:ln>
        </p:spPr>
      </p:cxnSp>
      <p:cxnSp>
        <p:nvCxnSpPr>
          <p:cNvPr id="653" name="Shape 653"/>
          <p:cNvCxnSpPr/>
          <p:nvPr/>
        </p:nvCxnSpPr>
        <p:spPr>
          <a:xfrm>
            <a:off x="2615240" y="3872055"/>
            <a:ext cx="3635226" cy="1255"/>
          </a:xfrm>
          <a:prstGeom prst="straightConnector1">
            <a:avLst/>
          </a:prstGeom>
          <a:noFill/>
          <a:ln cap="flat" cmpd="sng" w="28575">
            <a:solidFill>
              <a:srgbClr val="A5A5A5"/>
            </a:solidFill>
            <a:prstDash val="dash"/>
            <a:round/>
            <a:headEnd len="med" w="med" type="none"/>
            <a:tailEnd len="med" w="med" type="none"/>
          </a:ln>
        </p:spPr>
      </p:cxnSp>
      <p:cxnSp>
        <p:nvCxnSpPr>
          <p:cNvPr id="654" name="Shape 654"/>
          <p:cNvCxnSpPr/>
          <p:nvPr/>
        </p:nvCxnSpPr>
        <p:spPr>
          <a:xfrm>
            <a:off x="2615240" y="938363"/>
            <a:ext cx="4017881" cy="1255"/>
          </a:xfrm>
          <a:prstGeom prst="straightConnector1">
            <a:avLst/>
          </a:prstGeom>
          <a:noFill/>
          <a:ln cap="flat" cmpd="sng" w="28575">
            <a:solidFill>
              <a:srgbClr val="A5A5A5"/>
            </a:solidFill>
            <a:prstDash val="dash"/>
            <a:round/>
            <a:headEnd len="med" w="med" type="none"/>
            <a:tailEnd len="med" w="med" type="none"/>
          </a:ln>
        </p:spPr>
      </p:cxnSp>
      <p:cxnSp>
        <p:nvCxnSpPr>
          <p:cNvPr id="655" name="Shape 655"/>
          <p:cNvCxnSpPr/>
          <p:nvPr/>
        </p:nvCxnSpPr>
        <p:spPr>
          <a:xfrm>
            <a:off x="2615240" y="1448570"/>
            <a:ext cx="4017881" cy="63776"/>
          </a:xfrm>
          <a:prstGeom prst="straightConnector1">
            <a:avLst/>
          </a:prstGeom>
          <a:noFill/>
          <a:ln cap="flat" cmpd="sng" w="28575">
            <a:solidFill>
              <a:srgbClr val="A5A5A5"/>
            </a:solidFill>
            <a:prstDash val="dash"/>
            <a:round/>
            <a:headEnd len="med" w="med" type="none"/>
            <a:tailEnd len="med" w="med" type="none"/>
          </a:ln>
        </p:spPr>
      </p:cxnSp>
      <p:cxnSp>
        <p:nvCxnSpPr>
          <p:cNvPr id="656" name="Shape 656"/>
          <p:cNvCxnSpPr/>
          <p:nvPr/>
        </p:nvCxnSpPr>
        <p:spPr>
          <a:xfrm>
            <a:off x="2615240" y="3042968"/>
            <a:ext cx="3635226" cy="63776"/>
          </a:xfrm>
          <a:prstGeom prst="straightConnector1">
            <a:avLst/>
          </a:prstGeom>
          <a:noFill/>
          <a:ln cap="flat" cmpd="sng" w="28575">
            <a:solidFill>
              <a:srgbClr val="A5A5A5"/>
            </a:solidFill>
            <a:prstDash val="dash"/>
            <a:round/>
            <a:headEnd len="med" w="med" type="none"/>
            <a:tailEnd len="med" w="med" type="none"/>
          </a:ln>
        </p:spPr>
      </p:cxnSp>
      <p:cxnSp>
        <p:nvCxnSpPr>
          <p:cNvPr id="657" name="Shape 657"/>
          <p:cNvCxnSpPr/>
          <p:nvPr/>
        </p:nvCxnSpPr>
        <p:spPr>
          <a:xfrm>
            <a:off x="2615240" y="2277658"/>
            <a:ext cx="3954106" cy="1255"/>
          </a:xfrm>
          <a:prstGeom prst="straightConnector1">
            <a:avLst/>
          </a:prstGeom>
          <a:noFill/>
          <a:ln cap="flat" cmpd="sng" w="28575">
            <a:solidFill>
              <a:srgbClr val="A5A5A5"/>
            </a:solidFill>
            <a:prstDash val="dash"/>
            <a:round/>
            <a:headEnd len="med" w="med" type="none"/>
            <a:tailEnd len="med" w="med" type="none"/>
          </a:ln>
        </p:spPr>
      </p:cxnSp>
      <p:sp>
        <p:nvSpPr>
          <p:cNvPr id="658" name="Shape 658"/>
          <p:cNvSpPr/>
          <p:nvPr/>
        </p:nvSpPr>
        <p:spPr>
          <a:xfrm>
            <a:off x="957066" y="683260"/>
            <a:ext cx="1658173" cy="3890329"/>
          </a:xfrm>
          <a:prstGeom prst="roundRect">
            <a:avLst>
              <a:gd fmla="val 16667" name="adj"/>
            </a:avLst>
          </a:prstGeom>
          <a:solidFill>
            <a:srgbClr val="E00034"/>
          </a:solidFill>
          <a:ln>
            <a:noFill/>
          </a:ln>
        </p:spPr>
        <p:txBody>
          <a:bodyPr anchorCtr="0" anchor="ctr" bIns="45700" lIns="91425" rIns="91425" tIns="45700">
            <a:noAutofit/>
          </a:bodyPr>
          <a:lstStyle/>
          <a:p>
            <a:pPr indent="0" lvl="0" marL="0" marR="0" rtl="0" algn="ctr">
              <a:spcBef>
                <a:spcPts val="0"/>
              </a:spcBef>
              <a:spcAft>
                <a:spcPts val="0"/>
              </a:spcAft>
              <a:buClr>
                <a:schemeClr val="dk1"/>
              </a:buClr>
              <a:buFont typeface="Calibri"/>
              <a:buNone/>
            </a:pPr>
            <a:r>
              <a:t/>
            </a:r>
            <a:endParaRPr b="0" i="0" sz="1800" u="none" cap="none" strike="noStrike">
              <a:solidFill>
                <a:schemeClr val="lt1"/>
              </a:solidFill>
              <a:latin typeface="Calibri"/>
              <a:ea typeface="Calibri"/>
              <a:cs typeface="Calibri"/>
              <a:sym typeface="Calibri"/>
            </a:endParaRPr>
          </a:p>
          <a:p>
            <a:pPr indent="0" lvl="0" marL="0" marR="0" rtl="0" algn="ctr">
              <a:spcBef>
                <a:spcPts val="0"/>
              </a:spcBef>
              <a:spcAft>
                <a:spcPts val="0"/>
              </a:spcAft>
              <a:buClr>
                <a:schemeClr val="dk1"/>
              </a:buClr>
              <a:buFont typeface="Calibri"/>
              <a:buNone/>
            </a:pPr>
            <a:r>
              <a:t/>
            </a:r>
            <a:endParaRPr b="0" i="0" sz="1800" u="none" cap="none" strike="noStrike">
              <a:solidFill>
                <a:schemeClr val="lt1"/>
              </a:solidFill>
              <a:latin typeface="Calibri"/>
              <a:ea typeface="Calibri"/>
              <a:cs typeface="Calibri"/>
              <a:sym typeface="Calibri"/>
            </a:endParaRPr>
          </a:p>
          <a:p>
            <a:pPr indent="0" lvl="0" marL="0" marR="0" rtl="0" algn="ctr">
              <a:spcBef>
                <a:spcPts val="0"/>
              </a:spcBef>
              <a:spcAft>
                <a:spcPts val="0"/>
              </a:spcAft>
              <a:buClr>
                <a:schemeClr val="dk1"/>
              </a:buClr>
              <a:buFont typeface="Calibri"/>
              <a:buNone/>
            </a:pPr>
            <a:r>
              <a:t/>
            </a:r>
            <a:endParaRPr b="0" i="0" sz="1800" u="none" cap="none" strike="noStrike">
              <a:solidFill>
                <a:schemeClr val="lt1"/>
              </a:solidFill>
              <a:latin typeface="Calibri"/>
              <a:ea typeface="Calibri"/>
              <a:cs typeface="Calibri"/>
              <a:sym typeface="Calibri"/>
            </a:endParaRPr>
          </a:p>
          <a:p>
            <a:pPr indent="0" lvl="0" marL="0" marR="0" rtl="0" algn="ctr">
              <a:spcBef>
                <a:spcPts val="0"/>
              </a:spcBef>
              <a:spcAft>
                <a:spcPts val="0"/>
              </a:spcAft>
              <a:buClr>
                <a:schemeClr val="dk1"/>
              </a:buClr>
              <a:buFont typeface="Calibri"/>
              <a:buNone/>
            </a:pPr>
            <a:r>
              <a:t/>
            </a:r>
            <a:endParaRPr b="0" i="0" sz="1800" u="none" cap="none" strike="noStrike">
              <a:solidFill>
                <a:schemeClr val="lt1"/>
              </a:solidFill>
              <a:latin typeface="Calibri"/>
              <a:ea typeface="Calibri"/>
              <a:cs typeface="Calibri"/>
              <a:sym typeface="Calibri"/>
            </a:endParaRPr>
          </a:p>
          <a:p>
            <a:pPr indent="0" lvl="0" marL="0" marR="0" rtl="0" algn="ctr">
              <a:spcBef>
                <a:spcPts val="0"/>
              </a:spcBef>
              <a:spcAft>
                <a:spcPts val="0"/>
              </a:spcAft>
              <a:buClr>
                <a:schemeClr val="lt1"/>
              </a:buClr>
              <a:buSzPct val="25000"/>
              <a:buFont typeface="Calibri"/>
              <a:buNone/>
            </a:pPr>
            <a:r>
              <a:rPr b="0" i="0" lang="nl-NL" sz="1400" u="none" cap="none" strike="noStrike">
                <a:solidFill>
                  <a:schemeClr val="lt1"/>
                </a:solidFill>
                <a:latin typeface="Calibri"/>
                <a:ea typeface="Calibri"/>
                <a:cs typeface="Calibri"/>
                <a:sym typeface="Calibri"/>
              </a:rPr>
              <a:t>Acquisiti</a:t>
            </a:r>
            <a:r>
              <a:rPr lang="nl-NL" sz="1400">
                <a:solidFill>
                  <a:schemeClr val="lt1"/>
                </a:solidFill>
                <a:latin typeface="Calibri"/>
                <a:ea typeface="Calibri"/>
                <a:cs typeface="Calibri"/>
                <a:sym typeface="Calibri"/>
              </a:rPr>
              <a:t>on</a:t>
            </a:r>
          </a:p>
          <a:p>
            <a:pPr indent="0" lvl="0" marL="0" marR="0" rtl="0" algn="ctr">
              <a:spcBef>
                <a:spcPts val="0"/>
              </a:spcBef>
              <a:spcAft>
                <a:spcPts val="0"/>
              </a:spcAft>
              <a:buClr>
                <a:schemeClr val="lt1"/>
              </a:buClr>
              <a:buSzPct val="25000"/>
              <a:buFont typeface="Calibri"/>
              <a:buNone/>
            </a:pPr>
            <a:r>
              <a:rPr b="0" i="0" lang="nl-NL" sz="1400" u="none" cap="none" strike="noStrike">
                <a:solidFill>
                  <a:schemeClr val="lt1"/>
                </a:solidFill>
                <a:latin typeface="Calibri"/>
                <a:ea typeface="Calibri"/>
                <a:cs typeface="Calibri"/>
                <a:sym typeface="Calibri"/>
              </a:rPr>
              <a:t>Selecti</a:t>
            </a:r>
            <a:r>
              <a:rPr lang="nl-NL" sz="1400">
                <a:solidFill>
                  <a:schemeClr val="lt1"/>
                </a:solidFill>
                <a:latin typeface="Calibri"/>
                <a:ea typeface="Calibri"/>
                <a:cs typeface="Calibri"/>
                <a:sym typeface="Calibri"/>
              </a:rPr>
              <a:t>on</a:t>
            </a:r>
          </a:p>
          <a:p>
            <a:pPr indent="0" lvl="0" marL="0" marR="0" rtl="0" algn="ctr">
              <a:spcBef>
                <a:spcPts val="0"/>
              </a:spcBef>
              <a:spcAft>
                <a:spcPts val="0"/>
              </a:spcAft>
              <a:buClr>
                <a:schemeClr val="lt1"/>
              </a:buClr>
              <a:buSzPct val="25000"/>
              <a:buFont typeface="Calibri"/>
              <a:buNone/>
            </a:pPr>
            <a:r>
              <a:rPr b="0" i="0" lang="nl-NL" sz="1400" u="none" cap="none" strike="noStrike">
                <a:solidFill>
                  <a:schemeClr val="lt1"/>
                </a:solidFill>
                <a:latin typeface="Calibri"/>
                <a:ea typeface="Calibri"/>
                <a:cs typeface="Calibri"/>
                <a:sym typeface="Calibri"/>
              </a:rPr>
              <a:t>Registrati</a:t>
            </a:r>
            <a:r>
              <a:rPr lang="nl-NL" sz="1400">
                <a:solidFill>
                  <a:schemeClr val="lt1"/>
                </a:solidFill>
                <a:latin typeface="Calibri"/>
                <a:ea typeface="Calibri"/>
                <a:cs typeface="Calibri"/>
                <a:sym typeface="Calibri"/>
              </a:rPr>
              <a:t>on</a:t>
            </a:r>
          </a:p>
          <a:p>
            <a:pPr indent="0" lvl="0" marL="0" marR="0" rtl="0" algn="ctr">
              <a:spcBef>
                <a:spcPts val="0"/>
              </a:spcBef>
              <a:spcAft>
                <a:spcPts val="0"/>
              </a:spcAft>
              <a:buClr>
                <a:schemeClr val="lt1"/>
              </a:buClr>
              <a:buSzPct val="25000"/>
              <a:buFont typeface="Calibri"/>
              <a:buNone/>
            </a:pPr>
            <a:r>
              <a:rPr b="0" i="0" lang="nl-NL" sz="1400" u="none" cap="none" strike="noStrike">
                <a:solidFill>
                  <a:schemeClr val="lt1"/>
                </a:solidFill>
                <a:latin typeface="Calibri"/>
                <a:ea typeface="Calibri"/>
                <a:cs typeface="Calibri"/>
                <a:sym typeface="Calibri"/>
              </a:rPr>
              <a:t>Catalog</a:t>
            </a:r>
            <a:r>
              <a:rPr lang="nl-NL" sz="1400">
                <a:solidFill>
                  <a:schemeClr val="lt1"/>
                </a:solidFill>
                <a:latin typeface="Calibri"/>
                <a:ea typeface="Calibri"/>
                <a:cs typeface="Calibri"/>
                <a:sym typeface="Calibri"/>
              </a:rPr>
              <a:t>uing</a:t>
            </a:r>
          </a:p>
          <a:p>
            <a:pPr indent="0" lvl="0" marL="0" marR="0" rtl="0" algn="ctr">
              <a:spcBef>
                <a:spcPts val="0"/>
              </a:spcBef>
              <a:spcAft>
                <a:spcPts val="0"/>
              </a:spcAft>
              <a:buClr>
                <a:schemeClr val="lt1"/>
              </a:buClr>
              <a:buSzPct val="25000"/>
              <a:buFont typeface="Calibri"/>
              <a:buNone/>
            </a:pPr>
            <a:r>
              <a:rPr b="0" i="0" lang="nl-NL" sz="1400" u="none" cap="none" strike="noStrike">
                <a:solidFill>
                  <a:schemeClr val="lt1"/>
                </a:solidFill>
                <a:latin typeface="Calibri"/>
                <a:ea typeface="Calibri"/>
                <a:cs typeface="Calibri"/>
                <a:sym typeface="Calibri"/>
              </a:rPr>
              <a:t>Metadata</a:t>
            </a:r>
          </a:p>
          <a:p>
            <a:pPr indent="0" lvl="0" marL="0" marR="0" rtl="0" algn="ctr">
              <a:spcBef>
                <a:spcPts val="0"/>
              </a:spcBef>
              <a:spcAft>
                <a:spcPts val="0"/>
              </a:spcAft>
              <a:buClr>
                <a:schemeClr val="dk1"/>
              </a:buClr>
              <a:buFont typeface="Calibri"/>
              <a:buNone/>
            </a:pPr>
            <a:r>
              <a:t/>
            </a:r>
            <a:endParaRPr b="0" i="1" sz="1600" u="none" cap="none" strike="noStrike">
              <a:solidFill>
                <a:schemeClr val="lt1"/>
              </a:solidFill>
              <a:latin typeface="Calibri"/>
              <a:ea typeface="Calibri"/>
              <a:cs typeface="Calibri"/>
              <a:sym typeface="Calibri"/>
            </a:endParaRPr>
          </a:p>
          <a:p>
            <a:pPr indent="0" lvl="0" marL="0" marR="0" rtl="0" algn="ctr">
              <a:spcBef>
                <a:spcPts val="0"/>
              </a:spcBef>
              <a:spcAft>
                <a:spcPts val="0"/>
              </a:spcAft>
              <a:buClr>
                <a:schemeClr val="dk1"/>
              </a:buClr>
              <a:buFont typeface="Calibri"/>
              <a:buNone/>
            </a:pPr>
            <a:r>
              <a:t/>
            </a:r>
            <a:endParaRPr b="0" i="1" sz="1800" u="none" cap="none" strike="noStrike">
              <a:solidFill>
                <a:schemeClr val="lt1"/>
              </a:solidFill>
              <a:latin typeface="Calibri"/>
              <a:ea typeface="Calibri"/>
              <a:cs typeface="Calibri"/>
              <a:sym typeface="Calibri"/>
            </a:endParaRPr>
          </a:p>
          <a:p>
            <a:pPr indent="0" lvl="0" marL="0" marR="0" rtl="0" algn="ctr">
              <a:spcBef>
                <a:spcPts val="0"/>
              </a:spcBef>
              <a:spcAft>
                <a:spcPts val="0"/>
              </a:spcAft>
              <a:buClr>
                <a:schemeClr val="dk1"/>
              </a:buClr>
              <a:buFont typeface="Calibri"/>
              <a:buNone/>
            </a:pPr>
            <a:r>
              <a:t/>
            </a:r>
            <a:endParaRPr b="0" i="1" sz="1600" u="none" cap="none" strike="noStrike">
              <a:solidFill>
                <a:schemeClr val="lt1"/>
              </a:solidFill>
              <a:latin typeface="Calibri"/>
              <a:ea typeface="Calibri"/>
              <a:cs typeface="Calibri"/>
              <a:sym typeface="Calibri"/>
            </a:endParaRPr>
          </a:p>
          <a:p>
            <a:pPr indent="0" lvl="0" marL="0" marR="0" rtl="0" algn="ctr">
              <a:spcBef>
                <a:spcPts val="0"/>
              </a:spcBef>
              <a:spcAft>
                <a:spcPts val="0"/>
              </a:spcAft>
              <a:buClr>
                <a:schemeClr val="dk1"/>
              </a:buClr>
              <a:buFont typeface="Calibri"/>
              <a:buNone/>
            </a:pPr>
            <a:r>
              <a:t/>
            </a:r>
            <a:endParaRPr b="0" i="1" sz="1600" u="none" cap="none" strike="noStrike">
              <a:solidFill>
                <a:schemeClr val="lt1"/>
              </a:solidFill>
              <a:latin typeface="Calibri"/>
              <a:ea typeface="Calibri"/>
              <a:cs typeface="Calibri"/>
              <a:sym typeface="Calibri"/>
            </a:endParaRPr>
          </a:p>
          <a:p>
            <a:pPr indent="0" lvl="0" marL="0" marR="0" rtl="0" algn="ctr">
              <a:spcBef>
                <a:spcPts val="0"/>
              </a:spcBef>
              <a:spcAft>
                <a:spcPts val="0"/>
              </a:spcAft>
              <a:buClr>
                <a:schemeClr val="lt1"/>
              </a:buClr>
              <a:buSzPct val="25000"/>
              <a:buFont typeface="Calibri"/>
              <a:buNone/>
            </a:pPr>
            <a:r>
              <a:rPr b="0" i="1" lang="nl-NL" sz="2000" u="none" cap="none" strike="noStrike">
                <a:solidFill>
                  <a:schemeClr val="lt1"/>
                </a:solidFill>
                <a:latin typeface="Calibri"/>
                <a:ea typeface="Calibri"/>
                <a:cs typeface="Calibri"/>
                <a:sym typeface="Calibri"/>
              </a:rPr>
              <a:t>“</a:t>
            </a:r>
            <a:r>
              <a:rPr i="1" lang="nl-NL" sz="2000">
                <a:solidFill>
                  <a:schemeClr val="lt1"/>
                </a:solidFill>
                <a:latin typeface="Calibri"/>
                <a:ea typeface="Calibri"/>
                <a:cs typeface="Calibri"/>
                <a:sym typeface="Calibri"/>
              </a:rPr>
              <a:t>content</a:t>
            </a:r>
            <a:r>
              <a:rPr b="0" i="1" lang="nl-NL" sz="2000" u="none" cap="none" strike="noStrike">
                <a:solidFill>
                  <a:schemeClr val="lt1"/>
                </a:solidFill>
                <a:latin typeface="Calibri"/>
                <a:ea typeface="Calibri"/>
                <a:cs typeface="Calibri"/>
                <a:sym typeface="Calibri"/>
              </a:rPr>
              <a:t>”</a:t>
            </a:r>
          </a:p>
          <a:p>
            <a:pPr indent="0" lvl="0" marL="0" marR="0" rtl="0" algn="ctr">
              <a:spcBef>
                <a:spcPts val="0"/>
              </a:spcBef>
              <a:buClr>
                <a:schemeClr val="dk1"/>
              </a:buClr>
              <a:buFont typeface="Calibri"/>
              <a:buNone/>
            </a:pPr>
            <a:r>
              <a:t/>
            </a:r>
            <a:endParaRPr b="0" i="1" sz="1800" u="none" cap="none" strike="noStrike">
              <a:solidFill>
                <a:schemeClr val="lt1"/>
              </a:solidFill>
              <a:latin typeface="Calibri"/>
              <a:ea typeface="Calibri"/>
              <a:cs typeface="Calibri"/>
              <a:sym typeface="Calibri"/>
            </a:endParaRPr>
          </a:p>
        </p:txBody>
      </p:sp>
      <p:sp>
        <p:nvSpPr>
          <p:cNvPr id="659" name="Shape 659"/>
          <p:cNvSpPr/>
          <p:nvPr/>
        </p:nvSpPr>
        <p:spPr>
          <a:xfrm>
            <a:off x="4592292" y="683260"/>
            <a:ext cx="1658173" cy="3890329"/>
          </a:xfrm>
          <a:prstGeom prst="roundRect">
            <a:avLst>
              <a:gd fmla="val 16667" name="adj"/>
            </a:avLst>
          </a:prstGeom>
          <a:solidFill>
            <a:srgbClr val="E00034"/>
          </a:solidFill>
          <a:ln>
            <a:noFill/>
          </a:ln>
        </p:spPr>
        <p:txBody>
          <a:bodyPr anchorCtr="0" anchor="ctr" bIns="45700" lIns="91425" rIns="91425" tIns="45700">
            <a:noAutofit/>
          </a:bodyPr>
          <a:lstStyle/>
          <a:p>
            <a:pPr indent="0" lvl="0" marL="0" marR="0" rtl="0" algn="ctr">
              <a:spcBef>
                <a:spcPts val="0"/>
              </a:spcBef>
              <a:spcAft>
                <a:spcPts val="0"/>
              </a:spcAft>
              <a:buClr>
                <a:schemeClr val="dk1"/>
              </a:buClr>
              <a:buFont typeface="Calibri"/>
              <a:buNone/>
            </a:pPr>
            <a:r>
              <a:t/>
            </a:r>
            <a:endParaRPr b="0" i="0" sz="1800" u="none" cap="none" strike="noStrike">
              <a:solidFill>
                <a:schemeClr val="lt1"/>
              </a:solidFill>
              <a:latin typeface="Calibri"/>
              <a:ea typeface="Calibri"/>
              <a:cs typeface="Calibri"/>
              <a:sym typeface="Calibri"/>
            </a:endParaRPr>
          </a:p>
          <a:p>
            <a:pPr indent="0" lvl="0" marL="0" marR="0" rtl="0" algn="ctr">
              <a:spcBef>
                <a:spcPts val="0"/>
              </a:spcBef>
              <a:spcAft>
                <a:spcPts val="0"/>
              </a:spcAft>
              <a:buClr>
                <a:schemeClr val="dk1"/>
              </a:buClr>
              <a:buFont typeface="Calibri"/>
              <a:buNone/>
            </a:pPr>
            <a:r>
              <a:t/>
            </a:r>
            <a:endParaRPr b="0" i="0" sz="1800" u="none" cap="none" strike="noStrike">
              <a:solidFill>
                <a:schemeClr val="lt1"/>
              </a:solidFill>
              <a:latin typeface="Calibri"/>
              <a:ea typeface="Calibri"/>
              <a:cs typeface="Calibri"/>
              <a:sym typeface="Calibri"/>
            </a:endParaRPr>
          </a:p>
          <a:p>
            <a:pPr indent="0" lvl="0" marL="0" marR="0" rtl="0" algn="ctr">
              <a:spcBef>
                <a:spcPts val="0"/>
              </a:spcBef>
              <a:spcAft>
                <a:spcPts val="0"/>
              </a:spcAft>
              <a:buClr>
                <a:schemeClr val="dk1"/>
              </a:buClr>
              <a:buFont typeface="Calibri"/>
              <a:buNone/>
            </a:pPr>
            <a:r>
              <a:t/>
            </a:r>
            <a:endParaRPr b="0" i="0" sz="1800" u="none" cap="none" strike="noStrike">
              <a:solidFill>
                <a:schemeClr val="lt1"/>
              </a:solidFill>
              <a:latin typeface="Calibri"/>
              <a:ea typeface="Calibri"/>
              <a:cs typeface="Calibri"/>
              <a:sym typeface="Calibri"/>
            </a:endParaRPr>
          </a:p>
          <a:p>
            <a:pPr indent="0" lvl="0" marL="0" marR="0" rtl="0" algn="ctr">
              <a:spcBef>
                <a:spcPts val="0"/>
              </a:spcBef>
              <a:spcAft>
                <a:spcPts val="0"/>
              </a:spcAft>
              <a:buClr>
                <a:schemeClr val="dk1"/>
              </a:buClr>
              <a:buFont typeface="Calibri"/>
              <a:buNone/>
            </a:pPr>
            <a:r>
              <a:t/>
            </a:r>
            <a:endParaRPr b="0" i="0" sz="1800" u="none" cap="none" strike="noStrike">
              <a:solidFill>
                <a:schemeClr val="lt1"/>
              </a:solidFill>
              <a:latin typeface="Calibri"/>
              <a:ea typeface="Calibri"/>
              <a:cs typeface="Calibri"/>
              <a:sym typeface="Calibri"/>
            </a:endParaRPr>
          </a:p>
          <a:p>
            <a:pPr indent="0" lvl="0" marL="0" marR="0" rtl="0" algn="ctr">
              <a:spcBef>
                <a:spcPts val="0"/>
              </a:spcBef>
              <a:spcAft>
                <a:spcPts val="0"/>
              </a:spcAft>
              <a:buClr>
                <a:schemeClr val="dk1"/>
              </a:buClr>
              <a:buFont typeface="Calibri"/>
              <a:buNone/>
            </a:pPr>
            <a:r>
              <a:t/>
            </a:r>
            <a:endParaRPr b="0" i="0" sz="1800" u="none" cap="none" strike="noStrike">
              <a:solidFill>
                <a:schemeClr val="lt1"/>
              </a:solidFill>
              <a:latin typeface="Calibri"/>
              <a:ea typeface="Calibri"/>
              <a:cs typeface="Calibri"/>
              <a:sym typeface="Calibri"/>
            </a:endParaRPr>
          </a:p>
          <a:p>
            <a:pPr indent="0" lvl="0" marL="0" marR="0" rtl="0" algn="ctr">
              <a:spcBef>
                <a:spcPts val="0"/>
              </a:spcBef>
              <a:spcAft>
                <a:spcPts val="0"/>
              </a:spcAft>
              <a:buClr>
                <a:schemeClr val="dk1"/>
              </a:buClr>
              <a:buFont typeface="Calibri"/>
              <a:buNone/>
            </a:pPr>
            <a:r>
              <a:t/>
            </a:r>
            <a:endParaRPr b="0" i="0" sz="1800" u="none" cap="none" strike="noStrike">
              <a:solidFill>
                <a:schemeClr val="lt1"/>
              </a:solidFill>
              <a:latin typeface="Calibri"/>
              <a:ea typeface="Calibri"/>
              <a:cs typeface="Calibri"/>
              <a:sym typeface="Calibri"/>
            </a:endParaRPr>
          </a:p>
          <a:p>
            <a:pPr indent="0" lvl="0" marL="0" marR="0" rtl="0" algn="ctr">
              <a:spcBef>
                <a:spcPts val="0"/>
              </a:spcBef>
              <a:spcAft>
                <a:spcPts val="0"/>
              </a:spcAft>
              <a:buClr>
                <a:schemeClr val="dk1"/>
              </a:buClr>
              <a:buFont typeface="Calibri"/>
              <a:buNone/>
            </a:pPr>
            <a:r>
              <a:t/>
            </a:r>
            <a:endParaRPr b="0" i="0" sz="1800" u="none" cap="none" strike="noStrike">
              <a:solidFill>
                <a:schemeClr val="lt1"/>
              </a:solidFill>
              <a:latin typeface="Calibri"/>
              <a:ea typeface="Calibri"/>
              <a:cs typeface="Calibri"/>
              <a:sym typeface="Calibri"/>
            </a:endParaRPr>
          </a:p>
          <a:p>
            <a:pPr indent="0" lvl="0" marL="0" marR="0" rtl="0" algn="ctr">
              <a:spcBef>
                <a:spcPts val="0"/>
              </a:spcBef>
              <a:spcAft>
                <a:spcPts val="0"/>
              </a:spcAft>
              <a:buClr>
                <a:schemeClr val="dk1"/>
              </a:buClr>
              <a:buFont typeface="Calibri"/>
              <a:buNone/>
            </a:pPr>
            <a:r>
              <a:t/>
            </a:r>
            <a:endParaRPr b="0" i="0" sz="1800" u="none" cap="none" strike="noStrike">
              <a:solidFill>
                <a:schemeClr val="lt1"/>
              </a:solidFill>
              <a:latin typeface="Calibri"/>
              <a:ea typeface="Calibri"/>
              <a:cs typeface="Calibri"/>
              <a:sym typeface="Calibri"/>
            </a:endParaRPr>
          </a:p>
          <a:p>
            <a:pPr indent="0" lvl="0" marL="0" marR="0" rtl="0" algn="ctr">
              <a:spcBef>
                <a:spcPts val="0"/>
              </a:spcBef>
              <a:spcAft>
                <a:spcPts val="0"/>
              </a:spcAft>
              <a:buClr>
                <a:schemeClr val="dk1"/>
              </a:buClr>
              <a:buFont typeface="Calibri"/>
              <a:buNone/>
            </a:pPr>
            <a:r>
              <a:t/>
            </a:r>
            <a:endParaRPr b="0" i="0" sz="1800" u="none" cap="none" strike="noStrike">
              <a:solidFill>
                <a:schemeClr val="lt1"/>
              </a:solidFill>
              <a:latin typeface="Calibri"/>
              <a:ea typeface="Calibri"/>
              <a:cs typeface="Calibri"/>
              <a:sym typeface="Calibri"/>
            </a:endParaRPr>
          </a:p>
          <a:p>
            <a:pPr indent="0" lvl="0" marL="0" marR="0" rtl="0" algn="ctr">
              <a:spcBef>
                <a:spcPts val="0"/>
              </a:spcBef>
              <a:spcAft>
                <a:spcPts val="0"/>
              </a:spcAft>
              <a:buClr>
                <a:schemeClr val="dk1"/>
              </a:buClr>
              <a:buFont typeface="Calibri"/>
              <a:buNone/>
            </a:pPr>
            <a:r>
              <a:t/>
            </a:r>
            <a:endParaRPr b="0" i="0" sz="1800" u="none" cap="none" strike="noStrike">
              <a:solidFill>
                <a:schemeClr val="lt1"/>
              </a:solidFill>
              <a:latin typeface="Calibri"/>
              <a:ea typeface="Calibri"/>
              <a:cs typeface="Calibri"/>
              <a:sym typeface="Calibri"/>
            </a:endParaRPr>
          </a:p>
          <a:p>
            <a:pPr indent="0" lvl="0" marL="0" marR="0" rtl="0" algn="ctr">
              <a:spcBef>
                <a:spcPts val="0"/>
              </a:spcBef>
              <a:spcAft>
                <a:spcPts val="0"/>
              </a:spcAft>
              <a:buClr>
                <a:schemeClr val="dk1"/>
              </a:buClr>
              <a:buFont typeface="Calibri"/>
              <a:buNone/>
            </a:pPr>
            <a:r>
              <a:t/>
            </a:r>
            <a:endParaRPr b="0" i="0" sz="1800" u="none" cap="none" strike="noStrike">
              <a:solidFill>
                <a:schemeClr val="lt1"/>
              </a:solidFill>
              <a:latin typeface="Calibri"/>
              <a:ea typeface="Calibri"/>
              <a:cs typeface="Calibri"/>
              <a:sym typeface="Calibri"/>
            </a:endParaRPr>
          </a:p>
          <a:p>
            <a:pPr indent="0" lvl="0" marL="0" marR="0" rtl="0" algn="ctr">
              <a:spcBef>
                <a:spcPts val="0"/>
              </a:spcBef>
              <a:spcAft>
                <a:spcPts val="0"/>
              </a:spcAft>
              <a:buClr>
                <a:schemeClr val="dk1"/>
              </a:buClr>
              <a:buFont typeface="Calibri"/>
              <a:buNone/>
            </a:pPr>
            <a:r>
              <a:t/>
            </a:r>
            <a:endParaRPr b="0" i="0" sz="1800" u="none" cap="none" strike="noStrike">
              <a:solidFill>
                <a:schemeClr val="lt1"/>
              </a:solidFill>
              <a:latin typeface="Calibri"/>
              <a:ea typeface="Calibri"/>
              <a:cs typeface="Calibri"/>
              <a:sym typeface="Calibri"/>
            </a:endParaRPr>
          </a:p>
          <a:p>
            <a:pPr indent="0" lvl="0" marL="0" marR="0" rtl="0" algn="ctr">
              <a:spcBef>
                <a:spcPts val="0"/>
              </a:spcBef>
              <a:spcAft>
                <a:spcPts val="0"/>
              </a:spcAft>
              <a:buClr>
                <a:schemeClr val="lt1"/>
              </a:buClr>
              <a:buFont typeface="Calibri"/>
              <a:buNone/>
            </a:pPr>
            <a:r>
              <a:t/>
            </a:r>
            <a:endParaRPr>
              <a:solidFill>
                <a:schemeClr val="lt1"/>
              </a:solidFill>
              <a:latin typeface="Calibri"/>
              <a:ea typeface="Calibri"/>
              <a:cs typeface="Calibri"/>
              <a:sym typeface="Calibri"/>
            </a:endParaRPr>
          </a:p>
          <a:p>
            <a:pPr indent="0" lvl="0" marL="0" marR="0" rtl="0" algn="ctr">
              <a:spcBef>
                <a:spcPts val="0"/>
              </a:spcBef>
              <a:spcAft>
                <a:spcPts val="0"/>
              </a:spcAft>
              <a:buClr>
                <a:schemeClr val="lt1"/>
              </a:buClr>
              <a:buFont typeface="Calibri"/>
              <a:buNone/>
            </a:pPr>
            <a:r>
              <a:t/>
            </a:r>
            <a:endParaRPr>
              <a:solidFill>
                <a:schemeClr val="lt1"/>
              </a:solidFill>
              <a:latin typeface="Calibri"/>
              <a:ea typeface="Calibri"/>
              <a:cs typeface="Calibri"/>
              <a:sym typeface="Calibri"/>
            </a:endParaRPr>
          </a:p>
          <a:p>
            <a:pPr indent="0" lvl="0" marL="0" marR="0" rtl="0" algn="ctr">
              <a:spcBef>
                <a:spcPts val="0"/>
              </a:spcBef>
              <a:spcAft>
                <a:spcPts val="0"/>
              </a:spcAft>
              <a:buClr>
                <a:schemeClr val="lt1"/>
              </a:buClr>
              <a:buFont typeface="Calibri"/>
              <a:buNone/>
            </a:pPr>
            <a:r>
              <a:t/>
            </a:r>
            <a:endParaRPr>
              <a:solidFill>
                <a:schemeClr val="lt1"/>
              </a:solidFill>
              <a:latin typeface="Calibri"/>
              <a:ea typeface="Calibri"/>
              <a:cs typeface="Calibri"/>
              <a:sym typeface="Calibri"/>
            </a:endParaRPr>
          </a:p>
          <a:p>
            <a:pPr indent="0" lvl="0" marL="0" marR="0" rtl="0" algn="ctr">
              <a:spcBef>
                <a:spcPts val="0"/>
              </a:spcBef>
              <a:spcAft>
                <a:spcPts val="0"/>
              </a:spcAft>
              <a:buClr>
                <a:schemeClr val="lt1"/>
              </a:buClr>
              <a:buFont typeface="Calibri"/>
              <a:buNone/>
            </a:pPr>
            <a:r>
              <a:t/>
            </a:r>
            <a:endParaRPr>
              <a:solidFill>
                <a:schemeClr val="lt1"/>
              </a:solidFill>
              <a:latin typeface="Calibri"/>
              <a:ea typeface="Calibri"/>
              <a:cs typeface="Calibri"/>
              <a:sym typeface="Calibri"/>
            </a:endParaRPr>
          </a:p>
          <a:p>
            <a:pPr indent="0" lvl="0" marL="0" marR="0" rtl="0" algn="ctr">
              <a:spcBef>
                <a:spcPts val="0"/>
              </a:spcBef>
              <a:spcAft>
                <a:spcPts val="0"/>
              </a:spcAft>
              <a:buClr>
                <a:schemeClr val="lt1"/>
              </a:buClr>
              <a:buFont typeface="Calibri"/>
              <a:buNone/>
            </a:pPr>
            <a:r>
              <a:rPr lang="nl-NL">
                <a:solidFill>
                  <a:schemeClr val="lt1"/>
                </a:solidFill>
                <a:latin typeface="Calibri"/>
                <a:ea typeface="Calibri"/>
                <a:cs typeface="Calibri"/>
                <a:sym typeface="Calibri"/>
              </a:rPr>
              <a:t>Museum</a:t>
            </a:r>
          </a:p>
          <a:p>
            <a:pPr indent="0" lvl="0" marL="0" marR="0" rtl="0" algn="ctr">
              <a:spcBef>
                <a:spcPts val="0"/>
              </a:spcBef>
              <a:spcAft>
                <a:spcPts val="0"/>
              </a:spcAft>
              <a:buClr>
                <a:schemeClr val="lt1"/>
              </a:buClr>
              <a:buSzPct val="25000"/>
              <a:buFont typeface="Calibri"/>
              <a:buNone/>
            </a:pPr>
            <a:r>
              <a:rPr lang="nl-NL" sz="1400">
                <a:solidFill>
                  <a:schemeClr val="lt1"/>
                </a:solidFill>
                <a:latin typeface="Calibri"/>
                <a:ea typeface="Calibri"/>
                <a:cs typeface="Calibri"/>
                <a:sym typeface="Calibri"/>
              </a:rPr>
              <a:t>Services</a:t>
            </a:r>
          </a:p>
          <a:p>
            <a:pPr indent="0" lvl="0" marL="0" marR="0" rtl="0" algn="ctr">
              <a:spcBef>
                <a:spcPts val="0"/>
              </a:spcBef>
              <a:spcAft>
                <a:spcPts val="0"/>
              </a:spcAft>
              <a:buClr>
                <a:schemeClr val="lt1"/>
              </a:buClr>
              <a:buSzPct val="25000"/>
              <a:buFont typeface="Calibri"/>
              <a:buNone/>
            </a:pPr>
            <a:r>
              <a:rPr lang="nl-NL" sz="1400">
                <a:solidFill>
                  <a:schemeClr val="lt1"/>
                </a:solidFill>
                <a:latin typeface="Calibri"/>
                <a:ea typeface="Calibri"/>
                <a:cs typeface="Calibri"/>
                <a:sym typeface="Calibri"/>
              </a:rPr>
              <a:t>Education</a:t>
            </a:r>
          </a:p>
          <a:p>
            <a:pPr indent="0" lvl="0" marL="0" marR="0" rtl="0" algn="ctr">
              <a:spcBef>
                <a:spcPts val="0"/>
              </a:spcBef>
              <a:spcAft>
                <a:spcPts val="0"/>
              </a:spcAft>
              <a:buClr>
                <a:schemeClr val="lt1"/>
              </a:buClr>
              <a:buSzPct val="25000"/>
              <a:buFont typeface="Calibri"/>
              <a:buNone/>
            </a:pPr>
            <a:r>
              <a:rPr lang="nl-NL" sz="1400">
                <a:solidFill>
                  <a:schemeClr val="lt1"/>
                </a:solidFill>
                <a:latin typeface="Calibri"/>
                <a:ea typeface="Calibri"/>
                <a:cs typeface="Calibri"/>
                <a:sym typeface="Calibri"/>
              </a:rPr>
              <a:t>B2B</a:t>
            </a:r>
          </a:p>
          <a:p>
            <a:pPr indent="0" lvl="0" marL="0" marR="0" rtl="0" algn="l">
              <a:spcBef>
                <a:spcPts val="0"/>
              </a:spcBef>
              <a:spcAft>
                <a:spcPts val="0"/>
              </a:spcAft>
              <a:buClr>
                <a:schemeClr val="dk1"/>
              </a:buClr>
              <a:buFont typeface="Calibri"/>
              <a:buNone/>
            </a:pPr>
            <a:r>
              <a:t/>
            </a:r>
            <a:endParaRPr b="0" i="0" sz="1600" u="none" cap="none" strike="noStrike">
              <a:solidFill>
                <a:schemeClr val="lt1"/>
              </a:solidFill>
              <a:latin typeface="Calibri"/>
              <a:ea typeface="Calibri"/>
              <a:cs typeface="Calibri"/>
              <a:sym typeface="Calibri"/>
            </a:endParaRPr>
          </a:p>
          <a:p>
            <a:pPr indent="0" lvl="0" marL="0" marR="0" rtl="0" algn="ctr">
              <a:spcBef>
                <a:spcPts val="0"/>
              </a:spcBef>
              <a:spcAft>
                <a:spcPts val="0"/>
              </a:spcAft>
              <a:buClr>
                <a:schemeClr val="dk1"/>
              </a:buClr>
              <a:buFont typeface="Calibri"/>
              <a:buNone/>
            </a:pPr>
            <a:r>
              <a:t/>
            </a:r>
            <a:endParaRPr b="0" i="0" sz="1600" u="none" cap="none" strike="noStrike">
              <a:solidFill>
                <a:schemeClr val="lt1"/>
              </a:solidFill>
              <a:latin typeface="Calibri"/>
              <a:ea typeface="Calibri"/>
              <a:cs typeface="Calibri"/>
              <a:sym typeface="Calibri"/>
            </a:endParaRPr>
          </a:p>
          <a:p>
            <a:pPr indent="0" lvl="0" marL="0" marR="0" rtl="0" algn="ctr">
              <a:spcBef>
                <a:spcPts val="0"/>
              </a:spcBef>
              <a:spcAft>
                <a:spcPts val="0"/>
              </a:spcAft>
              <a:buClr>
                <a:schemeClr val="dk1"/>
              </a:buClr>
              <a:buFont typeface="Calibri"/>
              <a:buNone/>
            </a:pPr>
            <a:r>
              <a:t/>
            </a:r>
            <a:endParaRPr b="0" i="0" sz="1600" u="none" cap="none" strike="noStrike">
              <a:solidFill>
                <a:schemeClr val="lt1"/>
              </a:solidFill>
              <a:latin typeface="Calibri"/>
              <a:ea typeface="Calibri"/>
              <a:cs typeface="Calibri"/>
              <a:sym typeface="Calibri"/>
            </a:endParaRPr>
          </a:p>
          <a:p>
            <a:pPr indent="0" lvl="0" marL="0" marR="0" rtl="0" algn="ctr">
              <a:spcBef>
                <a:spcPts val="0"/>
              </a:spcBef>
              <a:spcAft>
                <a:spcPts val="0"/>
              </a:spcAft>
              <a:buClr>
                <a:schemeClr val="lt1"/>
              </a:buClr>
              <a:buSzPct val="25000"/>
              <a:buFont typeface="Calibri"/>
              <a:buNone/>
            </a:pPr>
            <a:r>
              <a:rPr b="0" i="1" lang="nl-NL" sz="2000" u="none" cap="none" strike="noStrike">
                <a:solidFill>
                  <a:schemeClr val="lt1"/>
                </a:solidFill>
                <a:latin typeface="Calibri"/>
                <a:ea typeface="Calibri"/>
                <a:cs typeface="Calibri"/>
                <a:sym typeface="Calibri"/>
              </a:rPr>
              <a:t>“</a:t>
            </a:r>
            <a:r>
              <a:rPr i="1" lang="nl-NL" sz="2000">
                <a:solidFill>
                  <a:schemeClr val="lt1"/>
                </a:solidFill>
                <a:latin typeface="Calibri"/>
                <a:ea typeface="Calibri"/>
                <a:cs typeface="Calibri"/>
                <a:sym typeface="Calibri"/>
              </a:rPr>
              <a:t>customers and users</a:t>
            </a:r>
            <a:r>
              <a:rPr b="0" i="1" lang="nl-NL" sz="2000" u="none" cap="none" strike="noStrike">
                <a:solidFill>
                  <a:schemeClr val="lt1"/>
                </a:solidFill>
                <a:latin typeface="Calibri"/>
                <a:ea typeface="Calibri"/>
                <a:cs typeface="Calibri"/>
                <a:sym typeface="Calibri"/>
              </a:rPr>
              <a:t>”</a:t>
            </a:r>
          </a:p>
          <a:p>
            <a:pPr indent="0" lvl="0" marL="0" marR="0" rtl="0" algn="ctr">
              <a:spcBef>
                <a:spcPts val="0"/>
              </a:spcBef>
              <a:spcAft>
                <a:spcPts val="0"/>
              </a:spcAft>
              <a:buClr>
                <a:schemeClr val="dk1"/>
              </a:buClr>
              <a:buFont typeface="Calibri"/>
              <a:buNone/>
            </a:pPr>
            <a:r>
              <a:t/>
            </a:r>
            <a:endParaRPr b="0" i="0" sz="1600" u="none" cap="none" strike="noStrike">
              <a:solidFill>
                <a:schemeClr val="lt1"/>
              </a:solidFill>
              <a:latin typeface="Calibri"/>
              <a:ea typeface="Calibri"/>
              <a:cs typeface="Calibri"/>
              <a:sym typeface="Calibri"/>
            </a:endParaRPr>
          </a:p>
          <a:p>
            <a:pPr indent="0" lvl="0" marL="0" marR="0" rtl="0" algn="ctr">
              <a:spcBef>
                <a:spcPts val="0"/>
              </a:spcBef>
              <a:spcAft>
                <a:spcPts val="0"/>
              </a:spcAft>
              <a:buClr>
                <a:schemeClr val="dk1"/>
              </a:buClr>
              <a:buFont typeface="Calibri"/>
              <a:buNone/>
            </a:pPr>
            <a:r>
              <a:t/>
            </a:r>
            <a:endParaRPr b="0" i="0" sz="1600" u="none" cap="none" strike="noStrike">
              <a:solidFill>
                <a:schemeClr val="lt1"/>
              </a:solidFill>
              <a:latin typeface="Calibri"/>
              <a:ea typeface="Calibri"/>
              <a:cs typeface="Calibri"/>
              <a:sym typeface="Calibri"/>
            </a:endParaRPr>
          </a:p>
          <a:p>
            <a:pPr indent="0" lvl="0" marL="0" marR="0" rtl="0" algn="ctr">
              <a:spcBef>
                <a:spcPts val="0"/>
              </a:spcBef>
              <a:spcAft>
                <a:spcPts val="0"/>
              </a:spcAft>
              <a:buClr>
                <a:schemeClr val="dk1"/>
              </a:buClr>
              <a:buFont typeface="Calibri"/>
              <a:buNone/>
            </a:pPr>
            <a:r>
              <a:t/>
            </a:r>
            <a:endParaRPr b="0" i="0" sz="1600" u="none" cap="none" strike="noStrike">
              <a:solidFill>
                <a:schemeClr val="lt1"/>
              </a:solidFill>
              <a:latin typeface="Calibri"/>
              <a:ea typeface="Calibri"/>
              <a:cs typeface="Calibri"/>
              <a:sym typeface="Calibri"/>
            </a:endParaRPr>
          </a:p>
          <a:p>
            <a:pPr indent="0" lvl="0" marL="0" marR="0" rtl="0" algn="ctr">
              <a:spcBef>
                <a:spcPts val="0"/>
              </a:spcBef>
              <a:spcAft>
                <a:spcPts val="0"/>
              </a:spcAft>
              <a:buClr>
                <a:schemeClr val="dk1"/>
              </a:buClr>
              <a:buFont typeface="Calibri"/>
              <a:buNone/>
            </a:pPr>
            <a:r>
              <a:t/>
            </a:r>
            <a:endParaRPr b="0" i="0" sz="1600" u="none" cap="none" strike="noStrike">
              <a:solidFill>
                <a:schemeClr val="lt1"/>
              </a:solidFill>
              <a:latin typeface="Calibri"/>
              <a:ea typeface="Calibri"/>
              <a:cs typeface="Calibri"/>
              <a:sym typeface="Calibri"/>
            </a:endParaRPr>
          </a:p>
          <a:p>
            <a:pPr indent="0" lvl="0" marL="0" marR="0" rtl="0" algn="ctr">
              <a:spcBef>
                <a:spcPts val="0"/>
              </a:spcBef>
              <a:spcAft>
                <a:spcPts val="0"/>
              </a:spcAft>
              <a:buClr>
                <a:schemeClr val="dk1"/>
              </a:buClr>
              <a:buFont typeface="Calibri"/>
              <a:buNone/>
            </a:pPr>
            <a:r>
              <a:t/>
            </a:r>
            <a:endParaRPr b="0" i="0" sz="1800" u="none" cap="none" strike="noStrike">
              <a:solidFill>
                <a:schemeClr val="lt1"/>
              </a:solidFill>
              <a:latin typeface="Calibri"/>
              <a:ea typeface="Calibri"/>
              <a:cs typeface="Calibri"/>
              <a:sym typeface="Calibri"/>
            </a:endParaRPr>
          </a:p>
          <a:p>
            <a:pPr indent="0" lvl="0" marL="0" marR="0" rtl="0" algn="ctr">
              <a:spcBef>
                <a:spcPts val="0"/>
              </a:spcBef>
              <a:spcAft>
                <a:spcPts val="0"/>
              </a:spcAft>
              <a:buClr>
                <a:schemeClr val="dk1"/>
              </a:buClr>
              <a:buFont typeface="Calibri"/>
              <a:buNone/>
            </a:pPr>
            <a:r>
              <a:t/>
            </a:r>
            <a:endParaRPr b="0" i="0" sz="1800" u="none" cap="none" strike="noStrike">
              <a:solidFill>
                <a:schemeClr val="lt1"/>
              </a:solidFill>
              <a:latin typeface="Calibri"/>
              <a:ea typeface="Calibri"/>
              <a:cs typeface="Calibri"/>
              <a:sym typeface="Calibri"/>
            </a:endParaRPr>
          </a:p>
          <a:p>
            <a:pPr indent="0" lvl="0" marL="0" marR="0" rtl="0" algn="ctr">
              <a:spcBef>
                <a:spcPts val="0"/>
              </a:spcBef>
              <a:spcAft>
                <a:spcPts val="0"/>
              </a:spcAft>
              <a:buClr>
                <a:schemeClr val="dk1"/>
              </a:buClr>
              <a:buFont typeface="Calibri"/>
              <a:buNone/>
            </a:pPr>
            <a:r>
              <a:t/>
            </a:r>
            <a:endParaRPr b="0" i="0" sz="1800" u="none" cap="none" strike="noStrike">
              <a:solidFill>
                <a:schemeClr val="lt1"/>
              </a:solidFill>
              <a:latin typeface="Calibri"/>
              <a:ea typeface="Calibri"/>
              <a:cs typeface="Calibri"/>
              <a:sym typeface="Calibri"/>
            </a:endParaRPr>
          </a:p>
          <a:p>
            <a:pPr indent="0" lvl="0" marL="0" marR="0" rtl="0" algn="ctr">
              <a:spcBef>
                <a:spcPts val="0"/>
              </a:spcBef>
              <a:spcAft>
                <a:spcPts val="0"/>
              </a:spcAft>
              <a:buClr>
                <a:schemeClr val="dk1"/>
              </a:buClr>
              <a:buFont typeface="Calibri"/>
              <a:buNone/>
            </a:pPr>
            <a:r>
              <a:t/>
            </a:r>
            <a:endParaRPr b="0" i="0" sz="1800" u="none" cap="none" strike="noStrike">
              <a:solidFill>
                <a:schemeClr val="lt1"/>
              </a:solidFill>
              <a:latin typeface="Calibri"/>
              <a:ea typeface="Calibri"/>
              <a:cs typeface="Calibri"/>
              <a:sym typeface="Calibri"/>
            </a:endParaRPr>
          </a:p>
          <a:p>
            <a:pPr indent="0" lvl="0" marL="0" marR="0" rtl="0" algn="ctr">
              <a:spcBef>
                <a:spcPts val="0"/>
              </a:spcBef>
              <a:spcAft>
                <a:spcPts val="0"/>
              </a:spcAft>
              <a:buClr>
                <a:schemeClr val="dk1"/>
              </a:buClr>
              <a:buFont typeface="Calibri"/>
              <a:buNone/>
            </a:pPr>
            <a:r>
              <a:t/>
            </a:r>
            <a:endParaRPr b="0" i="0" sz="1800" u="none" cap="none" strike="noStrike">
              <a:solidFill>
                <a:schemeClr val="lt1"/>
              </a:solidFill>
              <a:latin typeface="Calibri"/>
              <a:ea typeface="Calibri"/>
              <a:cs typeface="Calibri"/>
              <a:sym typeface="Calibri"/>
            </a:endParaRPr>
          </a:p>
          <a:p>
            <a:pPr indent="0" lvl="0" marL="0" marR="0" rtl="0" algn="ctr">
              <a:spcBef>
                <a:spcPts val="0"/>
              </a:spcBef>
              <a:buClr>
                <a:schemeClr val="lt1"/>
              </a:buClr>
              <a:buSzPct val="25000"/>
              <a:buFont typeface="Calibri"/>
              <a:buNone/>
            </a:pPr>
            <a:r>
              <a:rPr b="0" i="0" lang="nl-NL" sz="1800" u="none" cap="none" strike="noStrike">
                <a:solidFill>
                  <a:schemeClr val="lt1"/>
                </a:solidFill>
                <a:latin typeface="Calibri"/>
                <a:ea typeface="Calibri"/>
                <a:cs typeface="Calibri"/>
                <a:sym typeface="Calibri"/>
              </a:rPr>
              <a:t>3</a:t>
            </a:r>
          </a:p>
        </p:txBody>
      </p:sp>
      <p:sp>
        <p:nvSpPr>
          <p:cNvPr id="660" name="Shape 660"/>
          <p:cNvSpPr/>
          <p:nvPr/>
        </p:nvSpPr>
        <p:spPr>
          <a:xfrm>
            <a:off x="2806566" y="683260"/>
            <a:ext cx="1594398" cy="3890329"/>
          </a:xfrm>
          <a:prstGeom prst="roundRect">
            <a:avLst>
              <a:gd fmla="val 16667" name="adj"/>
            </a:avLst>
          </a:prstGeom>
          <a:solidFill>
            <a:srgbClr val="E00034"/>
          </a:solidFill>
          <a:ln>
            <a:noFill/>
          </a:ln>
        </p:spPr>
        <p:txBody>
          <a:bodyPr anchorCtr="0" anchor="ctr" bIns="45700" lIns="91425" rIns="91425" tIns="45700">
            <a:noAutofit/>
          </a:bodyPr>
          <a:lstStyle/>
          <a:p>
            <a:pPr indent="0" lvl="0" marL="0" marR="0" rtl="0" algn="ctr">
              <a:spcBef>
                <a:spcPts val="0"/>
              </a:spcBef>
              <a:spcAft>
                <a:spcPts val="0"/>
              </a:spcAft>
              <a:buClr>
                <a:schemeClr val="dk1"/>
              </a:buClr>
              <a:buFont typeface="Calibri"/>
              <a:buNone/>
            </a:pPr>
            <a:r>
              <a:t/>
            </a:r>
            <a:endParaRPr b="0" i="0" sz="1800" u="none" cap="none" strike="noStrike">
              <a:solidFill>
                <a:schemeClr val="lt1"/>
              </a:solidFill>
              <a:latin typeface="Calibri"/>
              <a:ea typeface="Calibri"/>
              <a:cs typeface="Calibri"/>
              <a:sym typeface="Calibri"/>
            </a:endParaRPr>
          </a:p>
          <a:p>
            <a:pPr indent="0" lvl="0" marL="0" marR="0" rtl="0" algn="ctr">
              <a:spcBef>
                <a:spcPts val="0"/>
              </a:spcBef>
              <a:spcAft>
                <a:spcPts val="0"/>
              </a:spcAft>
              <a:buClr>
                <a:schemeClr val="dk1"/>
              </a:buClr>
              <a:buFont typeface="Calibri"/>
              <a:buNone/>
            </a:pPr>
            <a:r>
              <a:t/>
            </a:r>
            <a:endParaRPr b="0" i="0" sz="1800" u="none" cap="none" strike="noStrike">
              <a:solidFill>
                <a:schemeClr val="lt1"/>
              </a:solidFill>
              <a:latin typeface="Calibri"/>
              <a:ea typeface="Calibri"/>
              <a:cs typeface="Calibri"/>
              <a:sym typeface="Calibri"/>
            </a:endParaRPr>
          </a:p>
          <a:p>
            <a:pPr indent="0" lvl="0" marL="0" marR="0" rtl="0" algn="ctr">
              <a:spcBef>
                <a:spcPts val="0"/>
              </a:spcBef>
              <a:spcAft>
                <a:spcPts val="0"/>
              </a:spcAft>
              <a:buClr>
                <a:schemeClr val="dk1"/>
              </a:buClr>
              <a:buFont typeface="Calibri"/>
              <a:buNone/>
            </a:pPr>
            <a:r>
              <a:t/>
            </a:r>
            <a:endParaRPr b="0" i="0" sz="1800" u="none" cap="none" strike="noStrike">
              <a:solidFill>
                <a:schemeClr val="lt1"/>
              </a:solidFill>
              <a:latin typeface="Calibri"/>
              <a:ea typeface="Calibri"/>
              <a:cs typeface="Calibri"/>
              <a:sym typeface="Calibri"/>
            </a:endParaRPr>
          </a:p>
          <a:p>
            <a:pPr indent="0" lvl="0" marL="0" marR="0" rtl="0" algn="ctr">
              <a:spcBef>
                <a:spcPts val="0"/>
              </a:spcBef>
              <a:spcAft>
                <a:spcPts val="0"/>
              </a:spcAft>
              <a:buClr>
                <a:schemeClr val="dk1"/>
              </a:buClr>
              <a:buFont typeface="Calibri"/>
              <a:buNone/>
            </a:pPr>
            <a:r>
              <a:t/>
            </a:r>
            <a:endParaRPr b="0" i="0" sz="1800" u="none" cap="none" strike="noStrike">
              <a:solidFill>
                <a:schemeClr val="lt1"/>
              </a:solidFill>
              <a:latin typeface="Calibri"/>
              <a:ea typeface="Calibri"/>
              <a:cs typeface="Calibri"/>
              <a:sym typeface="Calibri"/>
            </a:endParaRPr>
          </a:p>
          <a:p>
            <a:pPr indent="457200" lvl="0" marL="0" marR="0" rtl="0" algn="ctr">
              <a:spcBef>
                <a:spcPts val="0"/>
              </a:spcBef>
              <a:spcAft>
                <a:spcPts val="0"/>
              </a:spcAft>
              <a:buClr>
                <a:schemeClr val="dk1"/>
              </a:buClr>
              <a:buFont typeface="Calibri"/>
              <a:buNone/>
            </a:pPr>
            <a:r>
              <a:t/>
            </a:r>
            <a:endParaRPr sz="1800">
              <a:solidFill>
                <a:schemeClr val="lt1"/>
              </a:solidFill>
              <a:latin typeface="Calibri"/>
              <a:ea typeface="Calibri"/>
              <a:cs typeface="Calibri"/>
              <a:sym typeface="Calibri"/>
            </a:endParaRPr>
          </a:p>
          <a:p>
            <a:pPr indent="0" lvl="0" marL="0" marR="0" rtl="0" algn="ctr">
              <a:spcBef>
                <a:spcPts val="0"/>
              </a:spcBef>
              <a:spcAft>
                <a:spcPts val="0"/>
              </a:spcAft>
              <a:buClr>
                <a:schemeClr val="lt1"/>
              </a:buClr>
              <a:buFont typeface="Calibri"/>
              <a:buNone/>
            </a:pPr>
            <a:r>
              <a:t/>
            </a:r>
            <a:endParaRPr>
              <a:solidFill>
                <a:schemeClr val="lt1"/>
              </a:solidFill>
              <a:latin typeface="Calibri"/>
              <a:ea typeface="Calibri"/>
              <a:cs typeface="Calibri"/>
              <a:sym typeface="Calibri"/>
            </a:endParaRPr>
          </a:p>
          <a:p>
            <a:pPr indent="0" lvl="0" marL="0" marR="0" rtl="0" algn="ctr">
              <a:spcBef>
                <a:spcPts val="0"/>
              </a:spcBef>
              <a:spcAft>
                <a:spcPts val="0"/>
              </a:spcAft>
              <a:buClr>
                <a:schemeClr val="lt1"/>
              </a:buClr>
              <a:buFont typeface="Calibri"/>
              <a:buNone/>
            </a:pPr>
            <a:r>
              <a:t/>
            </a:r>
            <a:endParaRPr>
              <a:solidFill>
                <a:schemeClr val="lt1"/>
              </a:solidFill>
              <a:latin typeface="Calibri"/>
              <a:ea typeface="Calibri"/>
              <a:cs typeface="Calibri"/>
              <a:sym typeface="Calibri"/>
            </a:endParaRPr>
          </a:p>
          <a:p>
            <a:pPr indent="0" lvl="0" marL="0" marR="0" rtl="0" algn="ctr">
              <a:spcBef>
                <a:spcPts val="0"/>
              </a:spcBef>
              <a:spcAft>
                <a:spcPts val="0"/>
              </a:spcAft>
              <a:buClr>
                <a:schemeClr val="lt1"/>
              </a:buClr>
              <a:buFont typeface="Calibri"/>
              <a:buNone/>
            </a:pPr>
            <a:r>
              <a:t/>
            </a:r>
            <a:endParaRPr>
              <a:solidFill>
                <a:schemeClr val="lt1"/>
              </a:solidFill>
              <a:latin typeface="Calibri"/>
              <a:ea typeface="Calibri"/>
              <a:cs typeface="Calibri"/>
              <a:sym typeface="Calibri"/>
            </a:endParaRPr>
          </a:p>
          <a:p>
            <a:pPr indent="0" lvl="0" marL="0" marR="0" rtl="0" algn="ctr">
              <a:spcBef>
                <a:spcPts val="0"/>
              </a:spcBef>
              <a:spcAft>
                <a:spcPts val="0"/>
              </a:spcAft>
              <a:buClr>
                <a:schemeClr val="lt1"/>
              </a:buClr>
              <a:buSzPct val="25000"/>
              <a:buFont typeface="Calibri"/>
              <a:buNone/>
            </a:pPr>
            <a:r>
              <a:rPr lang="nl-NL" sz="1400">
                <a:solidFill>
                  <a:schemeClr val="lt1"/>
                </a:solidFill>
                <a:latin typeface="Calibri"/>
                <a:ea typeface="Calibri"/>
                <a:cs typeface="Calibri"/>
                <a:sym typeface="Calibri"/>
              </a:rPr>
              <a:t>Ingest</a:t>
            </a:r>
          </a:p>
          <a:p>
            <a:pPr indent="0" lvl="0" marL="0" marR="0" rtl="0" algn="ctr">
              <a:spcBef>
                <a:spcPts val="0"/>
              </a:spcBef>
              <a:spcAft>
                <a:spcPts val="0"/>
              </a:spcAft>
              <a:buClr>
                <a:schemeClr val="lt1"/>
              </a:buClr>
              <a:buSzPct val="25000"/>
              <a:buFont typeface="Calibri"/>
              <a:buNone/>
            </a:pPr>
            <a:r>
              <a:rPr lang="nl-NL" sz="1400">
                <a:solidFill>
                  <a:schemeClr val="lt1"/>
                </a:solidFill>
                <a:latin typeface="Calibri"/>
                <a:ea typeface="Calibri"/>
                <a:cs typeface="Calibri"/>
                <a:sym typeface="Calibri"/>
              </a:rPr>
              <a:t>Storage</a:t>
            </a:r>
          </a:p>
          <a:p>
            <a:pPr indent="0" lvl="0" marL="0" marR="0" rtl="0" algn="ctr">
              <a:spcBef>
                <a:spcPts val="0"/>
              </a:spcBef>
              <a:spcAft>
                <a:spcPts val="0"/>
              </a:spcAft>
              <a:buClr>
                <a:schemeClr val="lt1"/>
              </a:buClr>
              <a:buSzPct val="25000"/>
              <a:buFont typeface="Calibri"/>
              <a:buNone/>
            </a:pPr>
            <a:r>
              <a:rPr b="0" i="0" lang="nl-NL" sz="1400" u="none" cap="none" strike="noStrike">
                <a:solidFill>
                  <a:schemeClr val="lt1"/>
                </a:solidFill>
                <a:latin typeface="Calibri"/>
                <a:ea typeface="Calibri"/>
                <a:cs typeface="Calibri"/>
                <a:sym typeface="Calibri"/>
              </a:rPr>
              <a:t>Applicati</a:t>
            </a:r>
            <a:r>
              <a:rPr lang="nl-NL" sz="1400">
                <a:solidFill>
                  <a:schemeClr val="lt1"/>
                </a:solidFill>
                <a:latin typeface="Calibri"/>
                <a:ea typeface="Calibri"/>
                <a:cs typeface="Calibri"/>
                <a:sym typeface="Calibri"/>
              </a:rPr>
              <a:t>on management</a:t>
            </a:r>
          </a:p>
          <a:p>
            <a:pPr indent="0" lvl="0" marL="0" marR="0" rtl="0" algn="ctr">
              <a:spcBef>
                <a:spcPts val="0"/>
              </a:spcBef>
              <a:spcAft>
                <a:spcPts val="0"/>
              </a:spcAft>
              <a:buClr>
                <a:schemeClr val="lt1"/>
              </a:buClr>
              <a:buSzPct val="25000"/>
              <a:buFont typeface="Calibri"/>
              <a:buNone/>
            </a:pPr>
            <a:r>
              <a:rPr b="0" i="0" lang="nl-NL" sz="1400" u="none" cap="none" strike="noStrike">
                <a:solidFill>
                  <a:schemeClr val="lt1"/>
                </a:solidFill>
                <a:latin typeface="Calibri"/>
                <a:ea typeface="Calibri"/>
                <a:cs typeface="Calibri"/>
                <a:sym typeface="Calibri"/>
              </a:rPr>
              <a:t>Servicedesk</a:t>
            </a:r>
          </a:p>
          <a:p>
            <a:pPr indent="0" lvl="0" marL="0" marR="0" rtl="0" algn="ctr">
              <a:spcBef>
                <a:spcPts val="0"/>
              </a:spcBef>
              <a:spcAft>
                <a:spcPts val="0"/>
              </a:spcAft>
              <a:buClr>
                <a:schemeClr val="lt1"/>
              </a:buClr>
              <a:buSzPct val="25000"/>
              <a:buFont typeface="Calibri"/>
              <a:buNone/>
            </a:pPr>
            <a:r>
              <a:rPr b="0" i="0" lang="nl-NL" sz="1400" u="none" cap="none" strike="noStrike">
                <a:solidFill>
                  <a:schemeClr val="lt1"/>
                </a:solidFill>
                <a:latin typeface="Calibri"/>
                <a:ea typeface="Calibri"/>
                <a:cs typeface="Calibri"/>
                <a:sym typeface="Calibri"/>
              </a:rPr>
              <a:t>Digitalis</a:t>
            </a:r>
            <a:r>
              <a:rPr lang="nl-NL" sz="1400">
                <a:solidFill>
                  <a:schemeClr val="lt1"/>
                </a:solidFill>
                <a:latin typeface="Calibri"/>
                <a:ea typeface="Calibri"/>
                <a:cs typeface="Calibri"/>
                <a:sym typeface="Calibri"/>
              </a:rPr>
              <a:t>ation</a:t>
            </a:r>
          </a:p>
          <a:p>
            <a:pPr indent="0" lvl="0" marL="0" marR="0" rtl="0" algn="ctr">
              <a:spcBef>
                <a:spcPts val="0"/>
              </a:spcBef>
              <a:spcAft>
                <a:spcPts val="0"/>
              </a:spcAft>
              <a:buClr>
                <a:schemeClr val="lt1"/>
              </a:buClr>
              <a:buSzPct val="25000"/>
              <a:buFont typeface="Calibri"/>
              <a:buNone/>
            </a:pPr>
            <a:r>
              <a:rPr b="0" i="0" lang="nl-NL" sz="1400" u="none" cap="none" strike="noStrike">
                <a:solidFill>
                  <a:schemeClr val="lt1"/>
                </a:solidFill>
                <a:latin typeface="Calibri"/>
                <a:ea typeface="Calibri"/>
                <a:cs typeface="Calibri"/>
                <a:sym typeface="Calibri"/>
              </a:rPr>
              <a:t>Digitaal</a:t>
            </a:r>
            <a:r>
              <a:rPr lang="nl-NL">
                <a:solidFill>
                  <a:schemeClr val="lt1"/>
                </a:solidFill>
                <a:latin typeface="Calibri"/>
                <a:ea typeface="Calibri"/>
                <a:cs typeface="Calibri"/>
                <a:sym typeface="Calibri"/>
              </a:rPr>
              <a:t>/analog </a:t>
            </a:r>
            <a:r>
              <a:rPr lang="nl-NL" sz="1400">
                <a:solidFill>
                  <a:schemeClr val="lt1"/>
                </a:solidFill>
                <a:latin typeface="Calibri"/>
                <a:ea typeface="Calibri"/>
                <a:cs typeface="Calibri"/>
                <a:sym typeface="Calibri"/>
              </a:rPr>
              <a:t>Asset management</a:t>
            </a:r>
          </a:p>
          <a:p>
            <a:pPr indent="0" lvl="0" marL="0" marR="0" rtl="0" algn="l">
              <a:spcBef>
                <a:spcPts val="0"/>
              </a:spcBef>
              <a:spcAft>
                <a:spcPts val="0"/>
              </a:spcAft>
              <a:buClr>
                <a:schemeClr val="dk1"/>
              </a:buClr>
              <a:buFont typeface="Calibri"/>
              <a:buNone/>
            </a:pPr>
            <a:r>
              <a:t/>
            </a:r>
            <a:endParaRPr sz="1800">
              <a:solidFill>
                <a:schemeClr val="lt1"/>
              </a:solidFill>
              <a:latin typeface="Calibri"/>
              <a:ea typeface="Calibri"/>
              <a:cs typeface="Calibri"/>
              <a:sym typeface="Calibri"/>
            </a:endParaRPr>
          </a:p>
          <a:p>
            <a:pPr indent="0" lvl="0" marL="0" marR="0" rtl="0" algn="ctr">
              <a:spcBef>
                <a:spcPts val="0"/>
              </a:spcBef>
              <a:spcAft>
                <a:spcPts val="0"/>
              </a:spcAft>
              <a:buClr>
                <a:schemeClr val="lt1"/>
              </a:buClr>
              <a:buSzPct val="25000"/>
              <a:buFont typeface="Calibri"/>
              <a:buNone/>
            </a:pPr>
            <a:r>
              <a:rPr b="0" i="1" lang="nl-NL" sz="2000" u="none" cap="none" strike="noStrike">
                <a:solidFill>
                  <a:schemeClr val="lt1"/>
                </a:solidFill>
                <a:latin typeface="Calibri"/>
                <a:ea typeface="Calibri"/>
                <a:cs typeface="Calibri"/>
                <a:sym typeface="Calibri"/>
              </a:rPr>
              <a:t>“tech</a:t>
            </a:r>
            <a:r>
              <a:rPr i="1" lang="nl-NL" sz="2000">
                <a:solidFill>
                  <a:schemeClr val="lt1"/>
                </a:solidFill>
                <a:latin typeface="Calibri"/>
                <a:ea typeface="Calibri"/>
                <a:cs typeface="Calibri"/>
                <a:sym typeface="Calibri"/>
              </a:rPr>
              <a:t>nical stuff</a:t>
            </a:r>
            <a:r>
              <a:rPr b="0" i="1" lang="nl-NL" sz="2000" u="none" cap="none" strike="noStrike">
                <a:solidFill>
                  <a:schemeClr val="lt1"/>
                </a:solidFill>
                <a:latin typeface="Calibri"/>
                <a:ea typeface="Calibri"/>
                <a:cs typeface="Calibri"/>
                <a:sym typeface="Calibri"/>
              </a:rPr>
              <a:t>”</a:t>
            </a:r>
          </a:p>
          <a:p>
            <a:pPr indent="0" lvl="0" marL="0" marR="0" rtl="0" algn="ctr">
              <a:spcBef>
                <a:spcPts val="0"/>
              </a:spcBef>
              <a:spcAft>
                <a:spcPts val="0"/>
              </a:spcAft>
              <a:buClr>
                <a:schemeClr val="dk1"/>
              </a:buClr>
              <a:buFont typeface="Calibri"/>
              <a:buNone/>
            </a:pPr>
            <a:r>
              <a:t/>
            </a:r>
            <a:endParaRPr b="0" i="0" sz="1800" u="none" cap="none" strike="noStrike">
              <a:solidFill>
                <a:schemeClr val="lt1"/>
              </a:solidFill>
              <a:latin typeface="Calibri"/>
              <a:ea typeface="Calibri"/>
              <a:cs typeface="Calibri"/>
              <a:sym typeface="Calibri"/>
            </a:endParaRPr>
          </a:p>
          <a:p>
            <a:pPr indent="0" lvl="0" marL="0" marR="0" rtl="0" algn="ctr">
              <a:spcBef>
                <a:spcPts val="0"/>
              </a:spcBef>
              <a:spcAft>
                <a:spcPts val="0"/>
              </a:spcAft>
              <a:buClr>
                <a:schemeClr val="dk1"/>
              </a:buClr>
              <a:buFont typeface="Calibri"/>
              <a:buNone/>
            </a:pPr>
            <a:r>
              <a:t/>
            </a:r>
            <a:endParaRPr b="0" i="0" sz="1800" u="none" cap="none" strike="noStrike">
              <a:solidFill>
                <a:schemeClr val="lt1"/>
              </a:solidFill>
              <a:latin typeface="Calibri"/>
              <a:ea typeface="Calibri"/>
              <a:cs typeface="Calibri"/>
              <a:sym typeface="Calibri"/>
            </a:endParaRPr>
          </a:p>
          <a:p>
            <a:pPr indent="0" lvl="0" marL="0" marR="0" rtl="0" algn="ctr">
              <a:spcBef>
                <a:spcPts val="0"/>
              </a:spcBef>
              <a:buClr>
                <a:schemeClr val="dk1"/>
              </a:buClr>
              <a:buFont typeface="Calibri"/>
              <a:buNone/>
            </a:pPr>
            <a:r>
              <a:t/>
            </a:r>
            <a:endParaRPr b="0" i="0" sz="1800" u="none" cap="none" strike="noStrike">
              <a:solidFill>
                <a:schemeClr val="lt1"/>
              </a:solidFill>
              <a:latin typeface="Calibri"/>
              <a:ea typeface="Calibri"/>
              <a:cs typeface="Calibri"/>
              <a:sym typeface="Calibri"/>
            </a:endParaRPr>
          </a:p>
        </p:txBody>
      </p:sp>
      <p:sp>
        <p:nvSpPr>
          <p:cNvPr id="661" name="Shape 661"/>
          <p:cNvSpPr txBox="1"/>
          <p:nvPr/>
        </p:nvSpPr>
        <p:spPr>
          <a:xfrm>
            <a:off x="779650" y="536925"/>
            <a:ext cx="2026800" cy="1185000"/>
          </a:xfrm>
          <a:prstGeom prst="rect">
            <a:avLst/>
          </a:prstGeom>
          <a:noFill/>
          <a:ln>
            <a:noFill/>
          </a:ln>
        </p:spPr>
        <p:txBody>
          <a:bodyPr anchorCtr="0" anchor="t" bIns="45700" lIns="91425" rIns="91425" tIns="45700">
            <a:noAutofit/>
          </a:bodyPr>
          <a:lstStyle/>
          <a:p>
            <a:pPr indent="0" lvl="0" marL="0" marR="0" rtl="0" algn="ctr">
              <a:spcBef>
                <a:spcPts val="0"/>
              </a:spcBef>
              <a:spcAft>
                <a:spcPts val="0"/>
              </a:spcAft>
              <a:buClr>
                <a:schemeClr val="dk1"/>
              </a:buClr>
              <a:buSzPct val="25000"/>
              <a:buFont typeface="Calibri"/>
              <a:buNone/>
            </a:pPr>
            <a:r>
              <a:rPr b="0" i="0" lang="nl-NL" sz="2400" u="none" cap="none" strike="noStrike">
                <a:solidFill>
                  <a:schemeClr val="dk1"/>
                </a:solidFill>
                <a:latin typeface="Calibri"/>
                <a:ea typeface="Calibri"/>
                <a:cs typeface="Calibri"/>
                <a:sym typeface="Calibri"/>
              </a:rPr>
              <a:t>      </a:t>
            </a:r>
          </a:p>
          <a:p>
            <a:pPr indent="0" lvl="0" marL="0" marR="0" rtl="0" algn="ctr">
              <a:spcBef>
                <a:spcPts val="0"/>
              </a:spcBef>
              <a:spcAft>
                <a:spcPts val="0"/>
              </a:spcAft>
              <a:buClr>
                <a:schemeClr val="lt1"/>
              </a:buClr>
              <a:buSzPct val="25000"/>
              <a:buFont typeface="Arial"/>
              <a:buNone/>
            </a:pPr>
            <a:r>
              <a:rPr lang="nl-NL" sz="1800">
                <a:solidFill>
                  <a:schemeClr val="lt1"/>
                </a:solidFill>
                <a:latin typeface="Arial"/>
                <a:ea typeface="Arial"/>
                <a:cs typeface="Arial"/>
                <a:sym typeface="Arial"/>
              </a:rPr>
              <a:t>COLLECTIONS</a:t>
            </a:r>
          </a:p>
          <a:p>
            <a:pPr indent="0" lvl="0" marL="0" marR="0" rtl="0" algn="ctr">
              <a:spcBef>
                <a:spcPts val="0"/>
              </a:spcBef>
              <a:spcAft>
                <a:spcPts val="0"/>
              </a:spcAft>
              <a:buClr>
                <a:schemeClr val="dk1"/>
              </a:buClr>
              <a:buFont typeface="Calibri"/>
              <a:buNone/>
            </a:pPr>
            <a:r>
              <a:t/>
            </a:r>
            <a:endParaRPr sz="2400">
              <a:solidFill>
                <a:schemeClr val="dk1"/>
              </a:solidFill>
              <a:latin typeface="Calibri"/>
              <a:ea typeface="Calibri"/>
              <a:cs typeface="Calibri"/>
              <a:sym typeface="Calibri"/>
            </a:endParaRPr>
          </a:p>
          <a:p>
            <a:pPr indent="0" lvl="0" marL="0" marR="0" rtl="0" algn="ctr">
              <a:spcBef>
                <a:spcPts val="0"/>
              </a:spcBef>
              <a:buClr>
                <a:schemeClr val="dk1"/>
              </a:buClr>
              <a:buSzPct val="25000"/>
              <a:buFont typeface="Calibri"/>
              <a:buNone/>
            </a:pPr>
            <a:r>
              <a:rPr lang="nl-NL" sz="2400">
                <a:solidFill>
                  <a:schemeClr val="dk1"/>
                </a:solidFill>
                <a:latin typeface="Calibri"/>
                <a:ea typeface="Calibri"/>
                <a:cs typeface="Calibri"/>
                <a:sym typeface="Calibri"/>
              </a:rPr>
              <a:t> </a:t>
            </a:r>
          </a:p>
        </p:txBody>
      </p:sp>
      <p:sp>
        <p:nvSpPr>
          <p:cNvPr id="662" name="Shape 662"/>
          <p:cNvSpPr txBox="1"/>
          <p:nvPr/>
        </p:nvSpPr>
        <p:spPr>
          <a:xfrm>
            <a:off x="2723103" y="829056"/>
            <a:ext cx="1563000" cy="619500"/>
          </a:xfrm>
          <a:prstGeom prst="rect">
            <a:avLst/>
          </a:prstGeom>
          <a:noFill/>
          <a:ln>
            <a:noFill/>
          </a:ln>
        </p:spPr>
        <p:txBody>
          <a:bodyPr anchorCtr="0" anchor="t" bIns="45700" lIns="91425" rIns="91425" tIns="45700">
            <a:noAutofit/>
          </a:bodyPr>
          <a:lstStyle/>
          <a:p>
            <a:pPr indent="0" lvl="0" marL="0" marR="0" rtl="0" algn="ctr">
              <a:spcBef>
                <a:spcPts val="0"/>
              </a:spcBef>
              <a:spcAft>
                <a:spcPts val="0"/>
              </a:spcAft>
              <a:buClr>
                <a:schemeClr val="dk1"/>
              </a:buClr>
              <a:buSzPct val="25000"/>
              <a:buFont typeface="Calibri"/>
              <a:buNone/>
            </a:pPr>
            <a:r>
              <a:rPr lang="nl-NL" sz="2000">
                <a:solidFill>
                  <a:schemeClr val="dk1"/>
                </a:solidFill>
                <a:latin typeface="Calibri"/>
                <a:ea typeface="Calibri"/>
                <a:cs typeface="Calibri"/>
                <a:sym typeface="Calibri"/>
              </a:rPr>
              <a:t> </a:t>
            </a:r>
            <a:r>
              <a:rPr b="1" lang="nl-NL" sz="1700">
                <a:solidFill>
                  <a:schemeClr val="lt1"/>
                </a:solidFill>
                <a:latin typeface="Arial"/>
                <a:ea typeface="Arial"/>
                <a:cs typeface="Arial"/>
                <a:sym typeface="Arial"/>
              </a:rPr>
              <a:t>IT</a:t>
            </a:r>
          </a:p>
          <a:p>
            <a:pPr indent="0" lvl="0" marL="0" marR="0" rtl="0" algn="ctr">
              <a:spcBef>
                <a:spcPts val="0"/>
              </a:spcBef>
              <a:spcAft>
                <a:spcPts val="0"/>
              </a:spcAft>
              <a:buClr>
                <a:schemeClr val="dk1"/>
              </a:buClr>
              <a:buSzPct val="25000"/>
              <a:buFont typeface="Calibri"/>
              <a:buNone/>
            </a:pPr>
            <a:r>
              <a:rPr b="1" lang="nl-NL" sz="1700">
                <a:solidFill>
                  <a:schemeClr val="lt1"/>
                </a:solidFill>
              </a:rPr>
              <a:t>&amp;</a:t>
            </a:r>
          </a:p>
          <a:p>
            <a:pPr indent="0" lvl="0" marL="0" marR="0" rtl="0" algn="ctr">
              <a:spcBef>
                <a:spcPts val="0"/>
              </a:spcBef>
              <a:spcAft>
                <a:spcPts val="0"/>
              </a:spcAft>
              <a:buClr>
                <a:schemeClr val="dk1"/>
              </a:buClr>
              <a:buSzPct val="25000"/>
              <a:buFont typeface="Calibri"/>
              <a:buNone/>
            </a:pPr>
            <a:r>
              <a:rPr b="1" lang="nl-NL" sz="1700">
                <a:solidFill>
                  <a:schemeClr val="lt1"/>
                </a:solidFill>
              </a:rPr>
              <a:t>INFRA</a:t>
            </a:r>
          </a:p>
          <a:p>
            <a:pPr indent="0" lvl="0" marL="0" marR="0" rtl="0" algn="ctr">
              <a:spcBef>
                <a:spcPts val="0"/>
              </a:spcBef>
              <a:spcAft>
                <a:spcPts val="0"/>
              </a:spcAft>
              <a:buClr>
                <a:schemeClr val="dk1"/>
              </a:buClr>
              <a:buFont typeface="Calibri"/>
              <a:buNone/>
            </a:pPr>
            <a:r>
              <a:t/>
            </a:r>
            <a:endParaRPr sz="1400">
              <a:solidFill>
                <a:schemeClr val="dk1"/>
              </a:solidFill>
              <a:latin typeface="Calibri"/>
              <a:ea typeface="Calibri"/>
              <a:cs typeface="Calibri"/>
              <a:sym typeface="Calibri"/>
            </a:endParaRPr>
          </a:p>
          <a:p>
            <a:pPr indent="0" lvl="0" marL="0" marR="0" rtl="0" algn="ctr">
              <a:spcBef>
                <a:spcPts val="0"/>
              </a:spcBef>
              <a:buClr>
                <a:schemeClr val="dk1"/>
              </a:buClr>
              <a:buFont typeface="Calibri"/>
              <a:buNone/>
            </a:pPr>
            <a:r>
              <a:t/>
            </a:r>
            <a:endParaRPr sz="1400">
              <a:solidFill>
                <a:schemeClr val="dk1"/>
              </a:solidFill>
              <a:latin typeface="Calibri"/>
              <a:ea typeface="Calibri"/>
              <a:cs typeface="Calibri"/>
              <a:sym typeface="Calibri"/>
            </a:endParaRPr>
          </a:p>
        </p:txBody>
      </p:sp>
      <p:sp>
        <p:nvSpPr>
          <p:cNvPr id="663" name="Shape 663"/>
          <p:cNvSpPr/>
          <p:nvPr/>
        </p:nvSpPr>
        <p:spPr>
          <a:xfrm>
            <a:off x="957066" y="109277"/>
            <a:ext cx="7015349" cy="318880"/>
          </a:xfrm>
          <a:prstGeom prst="rect">
            <a:avLst/>
          </a:prstGeom>
          <a:solidFill>
            <a:srgbClr val="E00034"/>
          </a:solidFill>
          <a:ln>
            <a:noFill/>
          </a:ln>
        </p:spPr>
        <p:txBody>
          <a:bodyPr anchorCtr="0" anchor="ctr" bIns="45700" lIns="91425" rIns="91425" tIns="45700">
            <a:noAutofit/>
          </a:bodyPr>
          <a:lstStyle/>
          <a:p>
            <a:pPr indent="0" lvl="0" marL="0" marR="0" rtl="0" algn="ctr">
              <a:spcBef>
                <a:spcPts val="0"/>
              </a:spcBef>
              <a:buClr>
                <a:schemeClr val="lt1"/>
              </a:buClr>
              <a:buSzPct val="25000"/>
              <a:buFont typeface="Arial"/>
              <a:buNone/>
            </a:pPr>
            <a:r>
              <a:rPr lang="nl-NL" sz="1800">
                <a:solidFill>
                  <a:schemeClr val="lt1"/>
                </a:solidFill>
                <a:latin typeface="Arial"/>
                <a:ea typeface="Arial"/>
                <a:cs typeface="Arial"/>
                <a:sym typeface="Arial"/>
              </a:rPr>
              <a:t>Producers (broadcasters) and  heritage collections</a:t>
            </a:r>
          </a:p>
        </p:txBody>
      </p:sp>
      <p:sp>
        <p:nvSpPr>
          <p:cNvPr id="664" name="Shape 664"/>
          <p:cNvSpPr/>
          <p:nvPr/>
        </p:nvSpPr>
        <p:spPr>
          <a:xfrm>
            <a:off x="957066" y="4701142"/>
            <a:ext cx="7431358" cy="318880"/>
          </a:xfrm>
          <a:prstGeom prst="rect">
            <a:avLst/>
          </a:prstGeom>
          <a:solidFill>
            <a:srgbClr val="E00034"/>
          </a:solidFill>
          <a:ln>
            <a:noFill/>
          </a:ln>
        </p:spPr>
        <p:txBody>
          <a:bodyPr anchorCtr="0" anchor="ctr" bIns="45700" lIns="91425" rIns="91425" tIns="45700">
            <a:noAutofit/>
          </a:bodyPr>
          <a:lstStyle/>
          <a:p>
            <a:pPr indent="0" lvl="0" marL="0" marR="0" rtl="0" algn="ctr">
              <a:spcBef>
                <a:spcPts val="0"/>
              </a:spcBef>
              <a:buClr>
                <a:schemeClr val="lt1"/>
              </a:buClr>
              <a:buSzPct val="25000"/>
              <a:buFont typeface="Arial"/>
              <a:buNone/>
            </a:pPr>
            <a:r>
              <a:rPr lang="nl-NL" sz="1800">
                <a:solidFill>
                  <a:schemeClr val="lt1"/>
                </a:solidFill>
                <a:latin typeface="Arial"/>
                <a:ea typeface="Arial"/>
                <a:cs typeface="Arial"/>
                <a:sym typeface="Arial"/>
              </a:rPr>
              <a:t>Consumers </a:t>
            </a:r>
          </a:p>
        </p:txBody>
      </p:sp>
      <p:sp>
        <p:nvSpPr>
          <p:cNvPr id="665" name="Shape 665"/>
          <p:cNvSpPr/>
          <p:nvPr/>
        </p:nvSpPr>
        <p:spPr>
          <a:xfrm>
            <a:off x="6505574" y="683250"/>
            <a:ext cx="1402800" cy="1849500"/>
          </a:xfrm>
          <a:prstGeom prst="roundRect">
            <a:avLst>
              <a:gd fmla="val 16667" name="adj"/>
            </a:avLst>
          </a:prstGeom>
          <a:solidFill>
            <a:srgbClr val="9E0026"/>
          </a:solidFill>
          <a:ln>
            <a:noFill/>
          </a:ln>
        </p:spPr>
        <p:txBody>
          <a:bodyPr anchorCtr="0" anchor="ctr" bIns="45700" lIns="91425" rIns="91425" tIns="45700">
            <a:noAutofit/>
          </a:bodyPr>
          <a:lstStyle/>
          <a:p>
            <a:pPr indent="0" lvl="0" marL="0" marR="0" rtl="0" algn="ctr">
              <a:spcBef>
                <a:spcPts val="0"/>
              </a:spcBef>
              <a:spcAft>
                <a:spcPts val="0"/>
              </a:spcAft>
              <a:buClr>
                <a:schemeClr val="dk1"/>
              </a:buClr>
              <a:buFont typeface="Calibri"/>
              <a:buNone/>
            </a:pPr>
            <a:r>
              <a:t/>
            </a:r>
            <a:endParaRPr sz="1800">
              <a:solidFill>
                <a:schemeClr val="dk1"/>
              </a:solidFill>
              <a:latin typeface="Calibri"/>
              <a:ea typeface="Calibri"/>
              <a:cs typeface="Calibri"/>
              <a:sym typeface="Calibri"/>
            </a:endParaRPr>
          </a:p>
          <a:p>
            <a:pPr indent="0" lvl="0" marL="0" marR="0" rtl="0" algn="ctr">
              <a:lnSpc>
                <a:spcPct val="150000"/>
              </a:lnSpc>
              <a:spcBef>
                <a:spcPts val="0"/>
              </a:spcBef>
              <a:spcAft>
                <a:spcPts val="0"/>
              </a:spcAft>
              <a:buClr>
                <a:schemeClr val="dk1"/>
              </a:buClr>
              <a:buFont typeface="Calibri"/>
              <a:buNone/>
            </a:pPr>
            <a:r>
              <a:t/>
            </a:r>
            <a:endParaRPr sz="1800">
              <a:solidFill>
                <a:schemeClr val="lt1"/>
              </a:solidFill>
              <a:latin typeface="Arial"/>
              <a:ea typeface="Arial"/>
              <a:cs typeface="Arial"/>
              <a:sym typeface="Arial"/>
            </a:endParaRPr>
          </a:p>
          <a:p>
            <a:pPr indent="0" lvl="0" marL="0" marR="0" rtl="0" algn="ctr">
              <a:lnSpc>
                <a:spcPct val="150000"/>
              </a:lnSpc>
              <a:spcBef>
                <a:spcPts val="0"/>
              </a:spcBef>
              <a:spcAft>
                <a:spcPts val="0"/>
              </a:spcAft>
              <a:buClr>
                <a:schemeClr val="lt1"/>
              </a:buClr>
              <a:buFont typeface="Arial"/>
              <a:buNone/>
            </a:pPr>
            <a:r>
              <a:rPr lang="nl-NL">
                <a:solidFill>
                  <a:schemeClr val="lt1"/>
                </a:solidFill>
                <a:latin typeface="Arial"/>
                <a:ea typeface="Arial"/>
                <a:cs typeface="Arial"/>
                <a:sym typeface="Arial"/>
              </a:rPr>
              <a:t>PROJECT PORTFOLIO MGT</a:t>
            </a:r>
          </a:p>
          <a:p>
            <a:pPr indent="0" lvl="0" marL="0" marR="0" rtl="0" algn="ctr">
              <a:spcBef>
                <a:spcPts val="0"/>
              </a:spcBef>
              <a:spcAft>
                <a:spcPts val="0"/>
              </a:spcAft>
              <a:buClr>
                <a:schemeClr val="dk1"/>
              </a:buClr>
              <a:buFont typeface="Calibri"/>
              <a:buNone/>
            </a:pPr>
            <a:r>
              <a:t/>
            </a:r>
            <a:endParaRPr sz="1400">
              <a:solidFill>
                <a:srgbClr val="FFFFFF"/>
              </a:solidFill>
              <a:latin typeface="Calibri"/>
              <a:ea typeface="Calibri"/>
              <a:cs typeface="Calibri"/>
              <a:sym typeface="Calibri"/>
            </a:endParaRPr>
          </a:p>
          <a:p>
            <a:pPr indent="0" lvl="0" marL="0" marR="0" rtl="0" algn="ctr">
              <a:spcBef>
                <a:spcPts val="0"/>
              </a:spcBef>
              <a:spcAft>
                <a:spcPts val="0"/>
              </a:spcAft>
              <a:buClr>
                <a:schemeClr val="dk1"/>
              </a:buClr>
              <a:buFont typeface="Calibri"/>
              <a:buNone/>
            </a:pPr>
            <a:r>
              <a:t/>
            </a:r>
            <a:endParaRPr sz="1800">
              <a:solidFill>
                <a:schemeClr val="dk1"/>
              </a:solidFill>
              <a:latin typeface="Calibri"/>
              <a:ea typeface="Calibri"/>
              <a:cs typeface="Calibri"/>
              <a:sym typeface="Calibri"/>
            </a:endParaRPr>
          </a:p>
          <a:p>
            <a:pPr indent="0" lvl="0" marL="0" marR="0" rtl="0" algn="ctr">
              <a:spcBef>
                <a:spcPts val="0"/>
              </a:spcBef>
              <a:buClr>
                <a:schemeClr val="dk1"/>
              </a:buClr>
              <a:buFont typeface="Calibri"/>
              <a:buNone/>
            </a:pPr>
            <a:r>
              <a:t/>
            </a:r>
            <a:endParaRPr sz="1800">
              <a:solidFill>
                <a:schemeClr val="dk1"/>
              </a:solidFill>
              <a:latin typeface="Calibri"/>
              <a:ea typeface="Calibri"/>
              <a:cs typeface="Calibri"/>
              <a:sym typeface="Calibri"/>
            </a:endParaRPr>
          </a:p>
        </p:txBody>
      </p:sp>
      <p:sp>
        <p:nvSpPr>
          <p:cNvPr id="666" name="Shape 666"/>
          <p:cNvSpPr/>
          <p:nvPr/>
        </p:nvSpPr>
        <p:spPr>
          <a:xfrm>
            <a:off x="6633121" y="2724089"/>
            <a:ext cx="1147965" cy="1785724"/>
          </a:xfrm>
          <a:prstGeom prst="roundRect">
            <a:avLst>
              <a:gd fmla="val 16667" name="adj"/>
            </a:avLst>
          </a:prstGeom>
          <a:solidFill>
            <a:srgbClr val="9E0026"/>
          </a:solidFill>
          <a:ln>
            <a:noFill/>
          </a:ln>
          <a:effectLst>
            <a:outerShdw blurRad="50799" rotWithShape="0" dir="5400000" dist="25400">
              <a:srgbClr val="000000">
                <a:alpha val="44705"/>
              </a:srgbClr>
            </a:outerShdw>
          </a:effectLst>
        </p:spPr>
        <p:txBody>
          <a:bodyPr anchorCtr="0" anchor="ctr" bIns="45700" lIns="91425" rIns="91425" tIns="45700">
            <a:noAutofit/>
          </a:bodyPr>
          <a:lstStyle/>
          <a:p>
            <a:pPr indent="0" lvl="0" marL="0" marR="0" rtl="0" algn="ctr">
              <a:spcBef>
                <a:spcPts val="0"/>
              </a:spcBef>
              <a:spcAft>
                <a:spcPts val="0"/>
              </a:spcAft>
              <a:buClr>
                <a:schemeClr val="dk1"/>
              </a:buClr>
              <a:buFont typeface="Calibri"/>
              <a:buNone/>
            </a:pPr>
            <a:r>
              <a:t/>
            </a:r>
            <a:endParaRPr sz="1800">
              <a:solidFill>
                <a:schemeClr val="lt1"/>
              </a:solidFill>
              <a:latin typeface="Arial"/>
              <a:ea typeface="Arial"/>
              <a:cs typeface="Arial"/>
              <a:sym typeface="Arial"/>
            </a:endParaRPr>
          </a:p>
          <a:p>
            <a:pPr indent="0" lvl="0" marL="0" marR="0" rtl="0" algn="ctr">
              <a:spcBef>
                <a:spcPts val="0"/>
              </a:spcBef>
              <a:spcAft>
                <a:spcPts val="0"/>
              </a:spcAft>
              <a:buClr>
                <a:schemeClr val="lt1"/>
              </a:buClr>
              <a:buSzPct val="25000"/>
              <a:buFont typeface="Arial"/>
              <a:buNone/>
            </a:pPr>
            <a:r>
              <a:rPr lang="nl-NL" sz="1600">
                <a:solidFill>
                  <a:schemeClr val="lt1"/>
                </a:solidFill>
                <a:latin typeface="Arial"/>
                <a:ea typeface="Arial"/>
                <a:cs typeface="Arial"/>
                <a:sym typeface="Arial"/>
              </a:rPr>
              <a:t>R&amp;D</a:t>
            </a:r>
          </a:p>
          <a:p>
            <a:pPr indent="0" lvl="0" marL="0" marR="0" rtl="0" algn="ctr">
              <a:spcBef>
                <a:spcPts val="0"/>
              </a:spcBef>
              <a:buClr>
                <a:schemeClr val="dk1"/>
              </a:buClr>
              <a:buFont typeface="Calibri"/>
              <a:buNone/>
            </a:pPr>
            <a:r>
              <a:t/>
            </a:r>
            <a:endParaRPr sz="1400">
              <a:solidFill>
                <a:schemeClr val="lt1"/>
              </a:solidFill>
              <a:latin typeface="Calibri"/>
              <a:ea typeface="Calibri"/>
              <a:cs typeface="Calibri"/>
              <a:sym typeface="Calibri"/>
            </a:endParaRPr>
          </a:p>
        </p:txBody>
      </p:sp>
      <p:cxnSp>
        <p:nvCxnSpPr>
          <p:cNvPr id="667" name="Shape 667"/>
          <p:cNvCxnSpPr/>
          <p:nvPr/>
        </p:nvCxnSpPr>
        <p:spPr>
          <a:xfrm rot="-5400000">
            <a:off x="2615240" y="1448644"/>
            <a:ext cx="1255" cy="1255"/>
          </a:xfrm>
          <a:prstGeom prst="straightConnector1">
            <a:avLst/>
          </a:prstGeom>
          <a:noFill/>
          <a:ln cap="flat" cmpd="sng" w="11425">
            <a:solidFill>
              <a:schemeClr val="accent1"/>
            </a:solidFill>
            <a:prstDash val="dash"/>
            <a:round/>
            <a:headEnd len="med" w="med" type="none"/>
            <a:tailEnd len="med" w="med" type="none"/>
          </a:ln>
          <a:effectLst>
            <a:outerShdw blurRad="50799" rotWithShape="0" dir="5400000" dist="25400">
              <a:srgbClr val="000000">
                <a:alpha val="34509"/>
              </a:srgbClr>
            </a:outerShdw>
          </a:effectLst>
        </p:spPr>
      </p:cxnSp>
      <p:cxnSp>
        <p:nvCxnSpPr>
          <p:cNvPr id="668" name="Shape 668"/>
          <p:cNvCxnSpPr/>
          <p:nvPr/>
        </p:nvCxnSpPr>
        <p:spPr>
          <a:xfrm rot="5400000">
            <a:off x="6793224" y="4605390"/>
            <a:ext cx="190573" cy="752"/>
          </a:xfrm>
          <a:prstGeom prst="straightConnector1">
            <a:avLst/>
          </a:prstGeom>
          <a:noFill/>
          <a:ln cap="flat" cmpd="sng" w="28575">
            <a:solidFill>
              <a:srgbClr val="A5A5A5"/>
            </a:solidFill>
            <a:prstDash val="dash"/>
            <a:round/>
            <a:headEnd len="med" w="med" type="none"/>
            <a:tailEnd len="med" w="med" type="none"/>
          </a:ln>
        </p:spPr>
      </p:cxnSp>
      <p:cxnSp>
        <p:nvCxnSpPr>
          <p:cNvPr id="669" name="Shape 669"/>
          <p:cNvCxnSpPr/>
          <p:nvPr/>
        </p:nvCxnSpPr>
        <p:spPr>
          <a:xfrm rot="5400000">
            <a:off x="7302805" y="4605515"/>
            <a:ext cx="191328" cy="1255"/>
          </a:xfrm>
          <a:prstGeom prst="straightConnector1">
            <a:avLst/>
          </a:prstGeom>
          <a:noFill/>
          <a:ln cap="flat" cmpd="sng" w="28575">
            <a:solidFill>
              <a:srgbClr val="A5A5A5"/>
            </a:solidFill>
            <a:prstDash val="dash"/>
            <a:round/>
            <a:headEnd len="med" w="med" type="none"/>
            <a:tailEnd len="med" w="med" type="none"/>
          </a:ln>
        </p:spPr>
      </p:cxnSp>
      <p:cxnSp>
        <p:nvCxnSpPr>
          <p:cNvPr id="670" name="Shape 670"/>
          <p:cNvCxnSpPr/>
          <p:nvPr/>
        </p:nvCxnSpPr>
        <p:spPr>
          <a:xfrm rot="5400000">
            <a:off x="3189258" y="4637403"/>
            <a:ext cx="127552" cy="1255"/>
          </a:xfrm>
          <a:prstGeom prst="straightConnector1">
            <a:avLst/>
          </a:prstGeom>
          <a:noFill/>
          <a:ln cap="flat" cmpd="sng" w="28575">
            <a:solidFill>
              <a:srgbClr val="A5A5A5"/>
            </a:solidFill>
            <a:prstDash val="dash"/>
            <a:round/>
            <a:headEnd len="med" w="med" type="none"/>
            <a:tailEnd len="med" w="med" type="none"/>
          </a:ln>
        </p:spPr>
      </p:cxnSp>
      <p:cxnSp>
        <p:nvCxnSpPr>
          <p:cNvPr id="671" name="Shape 671"/>
          <p:cNvCxnSpPr/>
          <p:nvPr/>
        </p:nvCxnSpPr>
        <p:spPr>
          <a:xfrm rot="5400000">
            <a:off x="3827019" y="4637403"/>
            <a:ext cx="127552" cy="1255"/>
          </a:xfrm>
          <a:prstGeom prst="straightConnector1">
            <a:avLst/>
          </a:prstGeom>
          <a:noFill/>
          <a:ln cap="flat" cmpd="sng" w="28575">
            <a:solidFill>
              <a:srgbClr val="A5A5A5"/>
            </a:solidFill>
            <a:prstDash val="dash"/>
            <a:round/>
            <a:headEnd len="med" w="med" type="none"/>
            <a:tailEnd len="med" w="med" type="none"/>
          </a:ln>
        </p:spPr>
      </p:cxnSp>
      <p:cxnSp>
        <p:nvCxnSpPr>
          <p:cNvPr id="672" name="Shape 672"/>
          <p:cNvCxnSpPr/>
          <p:nvPr/>
        </p:nvCxnSpPr>
        <p:spPr>
          <a:xfrm rot="5400000">
            <a:off x="4911208" y="4637403"/>
            <a:ext cx="127552" cy="1255"/>
          </a:xfrm>
          <a:prstGeom prst="straightConnector1">
            <a:avLst/>
          </a:prstGeom>
          <a:noFill/>
          <a:ln cap="flat" cmpd="sng" w="28575">
            <a:solidFill>
              <a:srgbClr val="A5A5A5"/>
            </a:solidFill>
            <a:prstDash val="dash"/>
            <a:round/>
            <a:headEnd len="med" w="med" type="none"/>
            <a:tailEnd len="med" w="med" type="none"/>
          </a:ln>
        </p:spPr>
      </p:cxnSp>
      <p:cxnSp>
        <p:nvCxnSpPr>
          <p:cNvPr id="673" name="Shape 673"/>
          <p:cNvCxnSpPr/>
          <p:nvPr/>
        </p:nvCxnSpPr>
        <p:spPr>
          <a:xfrm rot="5400000">
            <a:off x="5804071" y="4637403"/>
            <a:ext cx="127552" cy="1255"/>
          </a:xfrm>
          <a:prstGeom prst="straightConnector1">
            <a:avLst/>
          </a:prstGeom>
          <a:noFill/>
          <a:ln cap="flat" cmpd="sng" w="28575">
            <a:solidFill>
              <a:srgbClr val="A5A5A5"/>
            </a:solidFill>
            <a:prstDash val="dash"/>
            <a:round/>
            <a:headEnd len="med" w="med" type="none"/>
            <a:tailEnd len="med" w="med" type="none"/>
          </a:ln>
        </p:spPr>
      </p:cxnSp>
      <p:cxnSp>
        <p:nvCxnSpPr>
          <p:cNvPr id="674" name="Shape 674"/>
          <p:cNvCxnSpPr/>
          <p:nvPr/>
        </p:nvCxnSpPr>
        <p:spPr>
          <a:xfrm rot="5400000">
            <a:off x="3125482" y="555745"/>
            <a:ext cx="255104" cy="1255"/>
          </a:xfrm>
          <a:prstGeom prst="straightConnector1">
            <a:avLst/>
          </a:prstGeom>
          <a:noFill/>
          <a:ln cap="flat" cmpd="sng" w="28575">
            <a:solidFill>
              <a:srgbClr val="A5A5A5"/>
            </a:solidFill>
            <a:prstDash val="dash"/>
            <a:round/>
            <a:headEnd len="med" w="med" type="none"/>
            <a:tailEnd len="med" w="med" type="none"/>
          </a:ln>
        </p:spPr>
      </p:cxnSp>
      <p:cxnSp>
        <p:nvCxnSpPr>
          <p:cNvPr id="675" name="Shape 675"/>
          <p:cNvCxnSpPr/>
          <p:nvPr/>
        </p:nvCxnSpPr>
        <p:spPr>
          <a:xfrm rot="5400000">
            <a:off x="3890795" y="555745"/>
            <a:ext cx="255104" cy="1255"/>
          </a:xfrm>
          <a:prstGeom prst="straightConnector1">
            <a:avLst/>
          </a:prstGeom>
          <a:noFill/>
          <a:ln cap="flat" cmpd="sng" w="28575">
            <a:solidFill>
              <a:srgbClr val="A5A5A5"/>
            </a:solidFill>
            <a:prstDash val="dash"/>
            <a:round/>
            <a:headEnd len="med" w="med" type="none"/>
            <a:tailEnd len="med" w="med" type="none"/>
          </a:ln>
        </p:spPr>
      </p:cxnSp>
      <p:cxnSp>
        <p:nvCxnSpPr>
          <p:cNvPr id="676" name="Shape 676"/>
          <p:cNvCxnSpPr/>
          <p:nvPr/>
        </p:nvCxnSpPr>
        <p:spPr>
          <a:xfrm rot="5400000">
            <a:off x="4911209" y="555745"/>
            <a:ext cx="255104" cy="1255"/>
          </a:xfrm>
          <a:prstGeom prst="straightConnector1">
            <a:avLst/>
          </a:prstGeom>
          <a:noFill/>
          <a:ln cap="flat" cmpd="sng" w="28575">
            <a:solidFill>
              <a:srgbClr val="A5A5A5"/>
            </a:solidFill>
            <a:prstDash val="dash"/>
            <a:round/>
            <a:headEnd len="med" w="med" type="none"/>
            <a:tailEnd len="med" w="med" type="none"/>
          </a:ln>
        </p:spPr>
      </p:cxnSp>
      <p:cxnSp>
        <p:nvCxnSpPr>
          <p:cNvPr id="677" name="Shape 677"/>
          <p:cNvCxnSpPr/>
          <p:nvPr/>
        </p:nvCxnSpPr>
        <p:spPr>
          <a:xfrm rot="5400000">
            <a:off x="5548968" y="555745"/>
            <a:ext cx="255104" cy="1255"/>
          </a:xfrm>
          <a:prstGeom prst="straightConnector1">
            <a:avLst/>
          </a:prstGeom>
          <a:noFill/>
          <a:ln cap="flat" cmpd="sng" w="28575">
            <a:solidFill>
              <a:srgbClr val="A5A5A5"/>
            </a:solidFill>
            <a:prstDash val="dash"/>
            <a:round/>
            <a:headEnd len="med" w="med" type="none"/>
            <a:tailEnd len="med" w="med" type="none"/>
          </a:ln>
        </p:spPr>
      </p:cxnSp>
      <p:cxnSp>
        <p:nvCxnSpPr>
          <p:cNvPr id="678" name="Shape 678"/>
          <p:cNvCxnSpPr/>
          <p:nvPr/>
        </p:nvCxnSpPr>
        <p:spPr>
          <a:xfrm rot="5400000">
            <a:off x="6697561" y="1703586"/>
            <a:ext cx="2422731" cy="752"/>
          </a:xfrm>
          <a:prstGeom prst="straightConnector1">
            <a:avLst/>
          </a:prstGeom>
          <a:noFill/>
          <a:ln cap="flat" cmpd="sng" w="28575">
            <a:solidFill>
              <a:srgbClr val="A5A5A5"/>
            </a:solidFill>
            <a:prstDash val="dash"/>
            <a:round/>
            <a:headEnd len="med" w="med" type="none"/>
            <a:tailEnd len="med" w="med" type="none"/>
          </a:ln>
        </p:spPr>
      </p:cxnSp>
      <p:cxnSp>
        <p:nvCxnSpPr>
          <p:cNvPr id="679" name="Shape 679"/>
          <p:cNvCxnSpPr/>
          <p:nvPr/>
        </p:nvCxnSpPr>
        <p:spPr>
          <a:xfrm rot="10800000">
            <a:off x="7781087" y="2915489"/>
            <a:ext cx="127552" cy="1255"/>
          </a:xfrm>
          <a:prstGeom prst="straightConnector1">
            <a:avLst/>
          </a:prstGeom>
          <a:noFill/>
          <a:ln cap="flat" cmpd="sng" w="28575">
            <a:solidFill>
              <a:srgbClr val="A5A5A5"/>
            </a:solidFill>
            <a:prstDash val="dash"/>
            <a:round/>
            <a:headEnd len="med" w="med" type="none"/>
            <a:tailEnd len="med" w="med" type="none"/>
          </a:ln>
        </p:spPr>
      </p:cxnSp>
      <p:cxnSp>
        <p:nvCxnSpPr>
          <p:cNvPr id="680" name="Shape 680"/>
          <p:cNvCxnSpPr/>
          <p:nvPr/>
        </p:nvCxnSpPr>
        <p:spPr>
          <a:xfrm rot="5400000">
            <a:off x="6857038" y="523192"/>
            <a:ext cx="191328" cy="1255"/>
          </a:xfrm>
          <a:prstGeom prst="straightConnector1">
            <a:avLst/>
          </a:prstGeom>
          <a:noFill/>
          <a:ln cap="flat" cmpd="sng" w="28575">
            <a:solidFill>
              <a:srgbClr val="A5A5A5"/>
            </a:solidFill>
            <a:prstDash val="dash"/>
            <a:round/>
            <a:headEnd len="med" w="med" type="none"/>
            <a:tailEnd len="med" w="med" type="none"/>
          </a:ln>
        </p:spPr>
      </p:cxnSp>
      <p:cxnSp>
        <p:nvCxnSpPr>
          <p:cNvPr id="681" name="Shape 681"/>
          <p:cNvCxnSpPr/>
          <p:nvPr/>
        </p:nvCxnSpPr>
        <p:spPr>
          <a:xfrm rot="5400000">
            <a:off x="7367245" y="523192"/>
            <a:ext cx="191328" cy="1255"/>
          </a:xfrm>
          <a:prstGeom prst="straightConnector1">
            <a:avLst/>
          </a:prstGeom>
          <a:noFill/>
          <a:ln cap="flat" cmpd="sng" w="28575">
            <a:solidFill>
              <a:srgbClr val="A5A5A5"/>
            </a:solidFill>
            <a:prstDash val="dash"/>
            <a:round/>
            <a:headEnd len="med" w="med" type="none"/>
            <a:tailEnd len="med" w="med" type="none"/>
          </a:ln>
        </p:spPr>
      </p:cxnSp>
      <p:cxnSp>
        <p:nvCxnSpPr>
          <p:cNvPr id="682" name="Shape 682"/>
          <p:cNvCxnSpPr/>
          <p:nvPr/>
        </p:nvCxnSpPr>
        <p:spPr>
          <a:xfrm rot="-5400000">
            <a:off x="5357567" y="3553212"/>
            <a:ext cx="2168380" cy="1255"/>
          </a:xfrm>
          <a:prstGeom prst="straightConnector1">
            <a:avLst/>
          </a:prstGeom>
          <a:noFill/>
          <a:ln cap="flat" cmpd="sng" w="28575">
            <a:solidFill>
              <a:srgbClr val="A5A5A5"/>
            </a:solidFill>
            <a:prstDash val="dash"/>
            <a:round/>
            <a:headEnd len="med" w="med" type="none"/>
            <a:tailEnd len="med" w="med" type="none"/>
          </a:ln>
        </p:spPr>
      </p:cxnSp>
      <p:cxnSp>
        <p:nvCxnSpPr>
          <p:cNvPr id="683" name="Shape 683"/>
          <p:cNvCxnSpPr/>
          <p:nvPr/>
        </p:nvCxnSpPr>
        <p:spPr>
          <a:xfrm>
            <a:off x="6505569" y="2468985"/>
            <a:ext cx="191328" cy="1255"/>
          </a:xfrm>
          <a:prstGeom prst="straightConnector1">
            <a:avLst/>
          </a:prstGeom>
          <a:noFill/>
          <a:ln cap="flat" cmpd="sng" w="28575">
            <a:solidFill>
              <a:srgbClr val="A5A5A5"/>
            </a:solidFill>
            <a:prstDash val="dash"/>
            <a:round/>
            <a:headEnd len="med" w="med" type="none"/>
            <a:tailEnd len="med" w="med" type="none"/>
          </a:ln>
        </p:spPr>
      </p:cxnSp>
      <p:sp>
        <p:nvSpPr>
          <p:cNvPr id="684" name="Shape 684"/>
          <p:cNvSpPr txBox="1"/>
          <p:nvPr/>
        </p:nvSpPr>
        <p:spPr>
          <a:xfrm>
            <a:off x="4639828" y="838257"/>
            <a:ext cx="1563100" cy="821051"/>
          </a:xfrm>
          <a:prstGeom prst="rect">
            <a:avLst/>
          </a:prstGeom>
          <a:noFill/>
          <a:ln>
            <a:noFill/>
          </a:ln>
        </p:spPr>
        <p:txBody>
          <a:bodyPr anchorCtr="0" anchor="t" bIns="45700" lIns="91425" rIns="91425" tIns="45700">
            <a:noAutofit/>
          </a:bodyPr>
          <a:lstStyle/>
          <a:p>
            <a:pPr indent="0" lvl="0" marL="0" marR="0" rtl="0" algn="ctr">
              <a:spcBef>
                <a:spcPts val="0"/>
              </a:spcBef>
              <a:spcAft>
                <a:spcPts val="0"/>
              </a:spcAft>
              <a:buClr>
                <a:schemeClr val="dk1"/>
              </a:buClr>
              <a:buSzPct val="25000"/>
              <a:buFont typeface="Calibri"/>
              <a:buNone/>
            </a:pPr>
            <a:r>
              <a:rPr lang="nl-NL" sz="2000">
                <a:solidFill>
                  <a:schemeClr val="dk1"/>
                </a:solidFill>
                <a:latin typeface="Calibri"/>
                <a:ea typeface="Calibri"/>
                <a:cs typeface="Calibri"/>
                <a:sym typeface="Calibri"/>
              </a:rPr>
              <a:t>  </a:t>
            </a:r>
            <a:r>
              <a:rPr b="1" lang="nl-NL" sz="1600">
                <a:solidFill>
                  <a:schemeClr val="lt1"/>
                </a:solidFill>
                <a:latin typeface="Arial"/>
                <a:ea typeface="Arial"/>
                <a:cs typeface="Arial"/>
                <a:sym typeface="Arial"/>
              </a:rPr>
              <a:t>MARKETI</a:t>
            </a:r>
            <a:r>
              <a:rPr b="1" lang="nl-NL" sz="1600">
                <a:solidFill>
                  <a:schemeClr val="lt1"/>
                </a:solidFill>
              </a:rPr>
              <a:t>N</a:t>
            </a:r>
            <a:r>
              <a:rPr b="1" lang="nl-NL" sz="1600">
                <a:solidFill>
                  <a:schemeClr val="lt1"/>
                </a:solidFill>
                <a:latin typeface="Arial"/>
                <a:ea typeface="Arial"/>
                <a:cs typeface="Arial"/>
                <a:sym typeface="Arial"/>
              </a:rPr>
              <a:t>G</a:t>
            </a:r>
            <a:br>
              <a:rPr b="1" lang="nl-NL" sz="1600">
                <a:solidFill>
                  <a:schemeClr val="lt1"/>
                </a:solidFill>
                <a:latin typeface="Arial"/>
                <a:ea typeface="Arial"/>
                <a:cs typeface="Arial"/>
                <a:sym typeface="Arial"/>
              </a:rPr>
            </a:br>
            <a:r>
              <a:rPr b="1" lang="nl-NL" sz="1600">
                <a:solidFill>
                  <a:schemeClr val="lt1"/>
                </a:solidFill>
                <a:latin typeface="Arial"/>
                <a:ea typeface="Arial"/>
                <a:cs typeface="Arial"/>
                <a:sym typeface="Arial"/>
              </a:rPr>
              <a:t>AND SALES</a:t>
            </a:r>
          </a:p>
          <a:p>
            <a:pPr indent="0" lvl="0" marL="0" marR="0" rtl="0" algn="ctr">
              <a:spcBef>
                <a:spcPts val="0"/>
              </a:spcBef>
              <a:buClr>
                <a:schemeClr val="dk1"/>
              </a:buClr>
              <a:buSzPct val="25000"/>
              <a:buFont typeface="Calibri"/>
              <a:buNone/>
            </a:pPr>
            <a:r>
              <a:rPr lang="nl-NL" sz="1400">
                <a:solidFill>
                  <a:schemeClr val="dk1"/>
                </a:solidFill>
                <a:latin typeface="Calibri"/>
                <a:ea typeface="Calibri"/>
                <a:cs typeface="Calibri"/>
                <a:sym typeface="Calibri"/>
              </a:rPr>
              <a:t> </a:t>
            </a: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89" name="Shape 689"/>
        <p:cNvGrpSpPr/>
        <p:nvPr/>
      </p:nvGrpSpPr>
      <p:grpSpPr>
        <a:xfrm>
          <a:off x="0" y="0"/>
          <a:ext cx="0" cy="0"/>
          <a:chOff x="0" y="0"/>
          <a:chExt cx="0" cy="0"/>
        </a:xfrm>
      </p:grpSpPr>
      <p:sp>
        <p:nvSpPr>
          <p:cNvPr id="690" name="Shape 690"/>
          <p:cNvSpPr txBox="1"/>
          <p:nvPr>
            <p:ph type="title"/>
          </p:nvPr>
        </p:nvSpPr>
        <p:spPr>
          <a:xfrm>
            <a:off x="0" y="-92546"/>
            <a:ext cx="9144000" cy="1419621"/>
          </a:xfrm>
          <a:prstGeom prst="rect">
            <a:avLst/>
          </a:prstGeom>
          <a:solidFill>
            <a:srgbClr val="E00034"/>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chemeClr val="dk1"/>
              </a:buClr>
              <a:buSzPct val="25000"/>
              <a:buFont typeface="Calibri"/>
              <a:buNone/>
            </a:pPr>
            <a:br>
              <a:rPr b="0" i="1" lang="nl-NL" sz="2000" u="none" cap="none" strike="noStrike">
                <a:solidFill>
                  <a:schemeClr val="dk1"/>
                </a:solidFill>
                <a:latin typeface="Calibri"/>
                <a:ea typeface="Calibri"/>
                <a:cs typeface="Calibri"/>
                <a:sym typeface="Calibri"/>
              </a:rPr>
            </a:br>
            <a:br>
              <a:rPr b="0" i="1" lang="nl-NL" sz="2000" u="none" cap="none" strike="noStrike">
                <a:solidFill>
                  <a:schemeClr val="lt1"/>
                </a:solidFill>
                <a:latin typeface="Calibri"/>
                <a:ea typeface="Calibri"/>
                <a:cs typeface="Calibri"/>
                <a:sym typeface="Calibri"/>
              </a:rPr>
            </a:br>
            <a:r>
              <a:rPr b="0" i="0" lang="nl-NL" sz="3200" u="none" cap="none" strike="noStrike">
                <a:solidFill>
                  <a:schemeClr val="lt1"/>
                </a:solidFill>
                <a:latin typeface="Arial"/>
                <a:ea typeface="Arial"/>
                <a:cs typeface="Arial"/>
                <a:sym typeface="Arial"/>
              </a:rPr>
              <a:t>A NEW ORGANISATIONAL MODEL</a:t>
            </a:r>
            <a:br>
              <a:rPr b="0" i="0" lang="nl-NL" sz="3200" u="none" cap="none" strike="noStrike">
                <a:solidFill>
                  <a:schemeClr val="dk1"/>
                </a:solidFill>
                <a:latin typeface="Calibri"/>
                <a:ea typeface="Calibri"/>
                <a:cs typeface="Calibri"/>
                <a:sym typeface="Calibri"/>
              </a:rPr>
            </a:br>
          </a:p>
        </p:txBody>
      </p:sp>
      <p:pic>
        <p:nvPicPr>
          <p:cNvPr descr="OAIS.JPG" id="691" name="Shape 691"/>
          <p:cNvPicPr preferRelativeResize="0"/>
          <p:nvPr/>
        </p:nvPicPr>
        <p:blipFill rotWithShape="1">
          <a:blip r:embed="rId3">
            <a:alphaModFix/>
          </a:blip>
          <a:srcRect b="0" l="0" r="0" t="0"/>
          <a:stretch/>
        </p:blipFill>
        <p:spPr>
          <a:xfrm>
            <a:off x="1393083" y="1563637"/>
            <a:ext cx="6347268" cy="3208140"/>
          </a:xfrm>
          <a:prstGeom prst="rect">
            <a:avLst/>
          </a:prstGeom>
          <a:noFill/>
          <a:ln>
            <a:noFill/>
          </a:ln>
        </p:spPr>
      </p:pic>
      <p:pic>
        <p:nvPicPr>
          <p:cNvPr id="692" name="Shape 692"/>
          <p:cNvPicPr preferRelativeResize="0"/>
          <p:nvPr/>
        </p:nvPicPr>
        <p:blipFill rotWithShape="1">
          <a:blip r:embed="rId4">
            <a:alphaModFix/>
          </a:blip>
          <a:srcRect b="0" l="0" r="0" t="0"/>
          <a:stretch/>
        </p:blipFill>
        <p:spPr>
          <a:xfrm>
            <a:off x="7536010" y="-236562"/>
            <a:ext cx="1629703" cy="1152128"/>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97" name="Shape 697"/>
        <p:cNvGrpSpPr/>
        <p:nvPr/>
      </p:nvGrpSpPr>
      <p:grpSpPr>
        <a:xfrm>
          <a:off x="0" y="0"/>
          <a:ext cx="0" cy="0"/>
          <a:chOff x="0" y="0"/>
          <a:chExt cx="0" cy="0"/>
        </a:xfrm>
      </p:grpSpPr>
      <p:sp>
        <p:nvSpPr>
          <p:cNvPr id="698" name="Shape 698"/>
          <p:cNvSpPr txBox="1"/>
          <p:nvPr>
            <p:ph type="title"/>
          </p:nvPr>
        </p:nvSpPr>
        <p:spPr>
          <a:xfrm>
            <a:off x="0" y="-92546"/>
            <a:ext cx="9144000" cy="1419621"/>
          </a:xfrm>
          <a:prstGeom prst="rect">
            <a:avLst/>
          </a:prstGeom>
          <a:solidFill>
            <a:srgbClr val="E00034"/>
          </a:solidFill>
          <a:ln>
            <a:noFill/>
          </a:ln>
        </p:spPr>
        <p:txBody>
          <a:bodyPr anchorCtr="0" anchor="ctr" bIns="45700" lIns="91425" rIns="91425" tIns="45700">
            <a:noAutofit/>
          </a:bodyPr>
          <a:lstStyle/>
          <a:p>
            <a:pPr indent="0" lvl="0" marL="0" marR="0" rtl="0" algn="ctr">
              <a:spcBef>
                <a:spcPts val="0"/>
              </a:spcBef>
              <a:buClr>
                <a:schemeClr val="dk1"/>
              </a:buClr>
              <a:buSzPct val="25000"/>
              <a:buFont typeface="Calibri"/>
              <a:buNone/>
            </a:pPr>
            <a:br>
              <a:rPr b="0" i="1" lang="nl-NL" sz="2000" u="none" cap="none" strike="noStrike">
                <a:solidFill>
                  <a:schemeClr val="dk1"/>
                </a:solidFill>
                <a:latin typeface="Calibri"/>
                <a:ea typeface="Calibri"/>
                <a:cs typeface="Calibri"/>
                <a:sym typeface="Calibri"/>
              </a:rPr>
            </a:br>
            <a:br>
              <a:rPr b="0" i="1" lang="nl-NL" sz="2000" u="none" cap="none" strike="noStrike">
                <a:solidFill>
                  <a:schemeClr val="lt1"/>
                </a:solidFill>
                <a:latin typeface="Calibri"/>
                <a:ea typeface="Calibri"/>
                <a:cs typeface="Calibri"/>
                <a:sym typeface="Calibri"/>
              </a:rPr>
            </a:br>
            <a:r>
              <a:rPr b="0" i="0" lang="nl-NL" sz="3200" u="none" cap="none" strike="noStrike">
                <a:solidFill>
                  <a:schemeClr val="lt1"/>
                </a:solidFill>
                <a:latin typeface="Arial"/>
                <a:ea typeface="Arial"/>
                <a:cs typeface="Arial"/>
                <a:sym typeface="Arial"/>
              </a:rPr>
              <a:t>OAIS FUNCTIONS AT SOUND AND VISION</a:t>
            </a:r>
            <a:br>
              <a:rPr b="0" i="0" lang="nl-NL" sz="3200" u="none" cap="none" strike="noStrike">
                <a:solidFill>
                  <a:schemeClr val="dk1"/>
                </a:solidFill>
                <a:latin typeface="Calibri"/>
                <a:ea typeface="Calibri"/>
                <a:cs typeface="Calibri"/>
                <a:sym typeface="Calibri"/>
              </a:rPr>
            </a:br>
          </a:p>
        </p:txBody>
      </p:sp>
      <p:graphicFrame>
        <p:nvGraphicFramePr>
          <p:cNvPr id="699" name="Shape 699"/>
          <p:cNvGraphicFramePr/>
          <p:nvPr/>
        </p:nvGraphicFramePr>
        <p:xfrm>
          <a:off x="1115616" y="3320803"/>
          <a:ext cx="3000000" cy="3000000"/>
        </p:xfrm>
        <a:graphic>
          <a:graphicData uri="http://schemas.openxmlformats.org/drawingml/2006/table">
            <a:tbl>
              <a:tblPr>
                <a:noFill/>
                <a:tableStyleId>{D36246EF-6669-4EFE-B7BB-BC7F8CE69B31}</a:tableStyleId>
              </a:tblPr>
              <a:tblGrid>
                <a:gridCol w="1730075"/>
                <a:gridCol w="4966675"/>
              </a:tblGrid>
              <a:tr h="265175">
                <a:tc>
                  <a:txBody>
                    <a:bodyPr>
                      <a:noAutofit/>
                    </a:bodyPr>
                    <a:lstStyle/>
                    <a:p>
                      <a:pPr indent="0" lvl="0" marL="0" marR="0" rtl="0" algn="l">
                        <a:lnSpc>
                          <a:spcPct val="100000"/>
                        </a:lnSpc>
                        <a:spcBef>
                          <a:spcPts val="0"/>
                        </a:spcBef>
                        <a:spcAft>
                          <a:spcPts val="0"/>
                        </a:spcAft>
                        <a:buClr>
                          <a:srgbClr val="FF0000"/>
                        </a:buClr>
                        <a:buSzPct val="25000"/>
                        <a:buFont typeface="Arial"/>
                        <a:buNone/>
                      </a:pPr>
                      <a:r>
                        <a:rPr b="0" i="0" lang="nl-NL" sz="900" u="none" cap="none" strike="noStrike">
                          <a:solidFill>
                            <a:srgbClr val="FF0000"/>
                          </a:solidFill>
                          <a:latin typeface="Arial"/>
                          <a:ea typeface="Arial"/>
                          <a:cs typeface="Arial"/>
                          <a:sym typeface="Arial"/>
                        </a:rPr>
                        <a:t>Ingest</a:t>
                      </a:r>
                    </a:p>
                  </a:txBody>
                  <a:tcPr marT="25700" marB="25700" marR="51425" marL="51425">
                    <a:lnL cap="flat" cmpd="sng" w="28575">
                      <a:solidFill>
                        <a:schemeClr val="dk1"/>
                      </a:solidFill>
                      <a:prstDash val="solid"/>
                      <a:round/>
                      <a:headEnd len="med" w="med" type="none"/>
                      <a:tailEnd len="med" w="med" type="none"/>
                    </a:lnL>
                    <a:lnR cap="flat" cmpd="sng" w="12700">
                      <a:solidFill>
                        <a:schemeClr val="dk1"/>
                      </a:solidFill>
                      <a:prstDash val="solid"/>
                      <a:round/>
                      <a:headEnd len="med" w="med" type="none"/>
                      <a:tailEnd len="med" w="med" type="none"/>
                    </a:lnR>
                    <a:lnT cap="flat" cmpd="sng" w="28575">
                      <a:solidFill>
                        <a:schemeClr val="dk1"/>
                      </a:solidFill>
                      <a:prstDash val="solid"/>
                      <a:round/>
                      <a:headEnd len="med" w="med" type="none"/>
                      <a:tailEnd len="med" w="med" type="none"/>
                    </a:lnT>
                    <a:lnB cap="flat" cmpd="sng" w="12700">
                      <a:solidFill>
                        <a:schemeClr val="dk1"/>
                      </a:solidFill>
                      <a:prstDash val="solid"/>
                      <a:round/>
                      <a:headEnd len="med" w="med" type="none"/>
                      <a:tailEnd len="med" w="med" type="none"/>
                    </a:lnB>
                  </a:tcPr>
                </a:tc>
                <a:tc>
                  <a:txBody>
                    <a:bodyPr>
                      <a:noAutofit/>
                    </a:bodyPr>
                    <a:lstStyle/>
                    <a:p>
                      <a:pPr indent="0" lvl="0" marL="0" marR="0" rtl="0" algn="l">
                        <a:lnSpc>
                          <a:spcPct val="100000"/>
                        </a:lnSpc>
                        <a:spcBef>
                          <a:spcPts val="0"/>
                        </a:spcBef>
                        <a:spcAft>
                          <a:spcPts val="0"/>
                        </a:spcAft>
                        <a:buClr>
                          <a:schemeClr val="dk1"/>
                        </a:buClr>
                        <a:buSzPct val="25000"/>
                        <a:buFont typeface="Arial"/>
                        <a:buNone/>
                      </a:pPr>
                      <a:r>
                        <a:rPr b="0" i="0" lang="nl-NL" sz="900" u="none" cap="none" strike="noStrike">
                          <a:solidFill>
                            <a:schemeClr val="dk1"/>
                          </a:solidFill>
                          <a:latin typeface="Arial"/>
                          <a:ea typeface="Arial"/>
                          <a:cs typeface="Arial"/>
                          <a:sym typeface="Arial"/>
                        </a:rPr>
                        <a:t>ICT, Digit</a:t>
                      </a:r>
                      <a:r>
                        <a:rPr lang="nl-NL" sz="900" u="none" cap="none" strike="noStrike">
                          <a:solidFill>
                            <a:schemeClr val="dk1"/>
                          </a:solidFill>
                        </a:rPr>
                        <a:t>isation dpt.</a:t>
                      </a:r>
                      <a:r>
                        <a:rPr b="0" i="0" lang="nl-NL" sz="900" u="none" cap="none" strike="noStrike">
                          <a:solidFill>
                            <a:schemeClr val="dk1"/>
                          </a:solidFill>
                          <a:latin typeface="Arial"/>
                          <a:ea typeface="Arial"/>
                          <a:cs typeface="Arial"/>
                          <a:sym typeface="Arial"/>
                        </a:rPr>
                        <a:t>, Ingest Dept.</a:t>
                      </a:r>
                    </a:p>
                  </a:txBody>
                  <a:tcPr marT="25700" marB="25700" marR="51425" marL="51425">
                    <a:lnL cap="flat" cmpd="sng" w="12700">
                      <a:solidFill>
                        <a:schemeClr val="dk1"/>
                      </a:solidFill>
                      <a:prstDash val="solid"/>
                      <a:round/>
                      <a:headEnd len="med" w="med" type="none"/>
                      <a:tailEnd len="med" w="med" type="none"/>
                    </a:lnL>
                    <a:lnR cap="flat" cmpd="sng" w="28575">
                      <a:solidFill>
                        <a:schemeClr val="dk1"/>
                      </a:solidFill>
                      <a:prstDash val="solid"/>
                      <a:round/>
                      <a:headEnd len="med" w="med" type="none"/>
                      <a:tailEnd len="med" w="med" type="none"/>
                    </a:lnR>
                    <a:lnT cap="flat" cmpd="sng" w="28575">
                      <a:solidFill>
                        <a:schemeClr val="dk1"/>
                      </a:solidFill>
                      <a:prstDash val="solid"/>
                      <a:round/>
                      <a:headEnd len="med" w="med" type="none"/>
                      <a:tailEnd len="med" w="med" type="none"/>
                    </a:lnT>
                    <a:lnB cap="flat" cmpd="sng" w="12700">
                      <a:solidFill>
                        <a:schemeClr val="dk1"/>
                      </a:solidFill>
                      <a:prstDash val="solid"/>
                      <a:round/>
                      <a:headEnd len="med" w="med" type="none"/>
                      <a:tailEnd len="med" w="med" type="none"/>
                    </a:lnB>
                  </a:tcPr>
                </a:tc>
              </a:tr>
              <a:tr h="189275">
                <a:tc>
                  <a:txBody>
                    <a:bodyPr>
                      <a:noAutofit/>
                    </a:bodyPr>
                    <a:lstStyle/>
                    <a:p>
                      <a:pPr indent="0" lvl="0" marL="0" marR="0" rtl="0" algn="l">
                        <a:lnSpc>
                          <a:spcPct val="100000"/>
                        </a:lnSpc>
                        <a:spcBef>
                          <a:spcPts val="0"/>
                        </a:spcBef>
                        <a:spcAft>
                          <a:spcPts val="0"/>
                        </a:spcAft>
                        <a:buClr>
                          <a:srgbClr val="FF9900"/>
                        </a:buClr>
                        <a:buSzPct val="25000"/>
                        <a:buFont typeface="Arial"/>
                        <a:buNone/>
                      </a:pPr>
                      <a:r>
                        <a:rPr b="0" i="0" lang="nl-NL" sz="900" u="none" cap="none" strike="noStrike">
                          <a:solidFill>
                            <a:srgbClr val="FF9900"/>
                          </a:solidFill>
                          <a:latin typeface="Arial"/>
                          <a:ea typeface="Arial"/>
                          <a:cs typeface="Arial"/>
                          <a:sym typeface="Arial"/>
                        </a:rPr>
                        <a:t>Archival Storage</a:t>
                      </a:r>
                    </a:p>
                  </a:txBody>
                  <a:tcPr marT="25700" marB="25700" marR="51425" marL="51425">
                    <a:lnL cap="flat" cmpd="sng" w="28575">
                      <a:solidFill>
                        <a:schemeClr val="dk1"/>
                      </a:solidFill>
                      <a:prstDash val="solid"/>
                      <a:round/>
                      <a:headEnd len="med" w="med" type="none"/>
                      <a:tailEnd len="med" w="med" type="none"/>
                    </a:lnL>
                    <a:lnR cap="flat" cmpd="sng" w="12700">
                      <a:solidFill>
                        <a:schemeClr val="dk1"/>
                      </a:solidFill>
                      <a:prstDash val="solid"/>
                      <a:round/>
                      <a:headEnd len="med" w="med" type="none"/>
                      <a:tailEnd len="med" w="med" type="none"/>
                    </a:lnR>
                    <a:lnT cap="flat" cmpd="sng" w="12700">
                      <a:solidFill>
                        <a:schemeClr val="dk1"/>
                      </a:solidFill>
                      <a:prstDash val="solid"/>
                      <a:round/>
                      <a:headEnd len="med" w="med" type="none"/>
                      <a:tailEnd len="med" w="med" type="none"/>
                    </a:lnT>
                    <a:lnB cap="flat" cmpd="sng" w="12700">
                      <a:solidFill>
                        <a:schemeClr val="dk1"/>
                      </a:solidFill>
                      <a:prstDash val="solid"/>
                      <a:round/>
                      <a:headEnd len="med" w="med" type="none"/>
                      <a:tailEnd len="med" w="med" type="none"/>
                    </a:lnB>
                  </a:tcPr>
                </a:tc>
                <a:tc>
                  <a:txBody>
                    <a:bodyPr>
                      <a:noAutofit/>
                    </a:bodyPr>
                    <a:lstStyle/>
                    <a:p>
                      <a:pPr indent="0" lvl="0" marL="0" marR="0" rtl="0" algn="l">
                        <a:lnSpc>
                          <a:spcPct val="100000"/>
                        </a:lnSpc>
                        <a:spcBef>
                          <a:spcPts val="0"/>
                        </a:spcBef>
                        <a:spcAft>
                          <a:spcPts val="0"/>
                        </a:spcAft>
                        <a:buClr>
                          <a:schemeClr val="dk1"/>
                        </a:buClr>
                        <a:buSzPct val="25000"/>
                        <a:buFont typeface="Arial"/>
                        <a:buNone/>
                      </a:pPr>
                      <a:r>
                        <a:rPr b="0" i="0" lang="nl-NL" sz="900" u="none" cap="none" strike="noStrike">
                          <a:solidFill>
                            <a:schemeClr val="dk1"/>
                          </a:solidFill>
                          <a:latin typeface="Arial"/>
                          <a:ea typeface="Arial"/>
                          <a:cs typeface="Arial"/>
                          <a:sym typeface="Arial"/>
                        </a:rPr>
                        <a:t>ICT + Ericsson</a:t>
                      </a:r>
                    </a:p>
                  </a:txBody>
                  <a:tcPr marT="25700" marB="25700" marR="51425" marL="51425">
                    <a:lnL cap="flat" cmpd="sng" w="12700">
                      <a:solidFill>
                        <a:schemeClr val="dk1"/>
                      </a:solidFill>
                      <a:prstDash val="solid"/>
                      <a:round/>
                      <a:headEnd len="med" w="med" type="none"/>
                      <a:tailEnd len="med" w="med" type="none"/>
                    </a:lnL>
                    <a:lnR cap="flat" cmpd="sng" w="28575">
                      <a:solidFill>
                        <a:schemeClr val="dk1"/>
                      </a:solidFill>
                      <a:prstDash val="solid"/>
                      <a:round/>
                      <a:headEnd len="med" w="med" type="none"/>
                      <a:tailEnd len="med" w="med" type="none"/>
                    </a:lnR>
                    <a:lnT cap="flat" cmpd="sng" w="12700">
                      <a:solidFill>
                        <a:schemeClr val="dk1"/>
                      </a:solidFill>
                      <a:prstDash val="solid"/>
                      <a:round/>
                      <a:headEnd len="med" w="med" type="none"/>
                      <a:tailEnd len="med" w="med" type="none"/>
                    </a:lnT>
                    <a:lnB cap="flat" cmpd="sng" w="12700">
                      <a:solidFill>
                        <a:schemeClr val="dk1"/>
                      </a:solidFill>
                      <a:prstDash val="solid"/>
                      <a:round/>
                      <a:headEnd len="med" w="med" type="none"/>
                      <a:tailEnd len="med" w="med" type="none"/>
                    </a:lnB>
                  </a:tcPr>
                </a:tc>
              </a:tr>
              <a:tr h="268975">
                <a:tc>
                  <a:txBody>
                    <a:bodyPr>
                      <a:noAutofit/>
                    </a:bodyPr>
                    <a:lstStyle/>
                    <a:p>
                      <a:pPr indent="0" lvl="0" marL="0" marR="0" rtl="0" algn="l">
                        <a:lnSpc>
                          <a:spcPct val="100000"/>
                        </a:lnSpc>
                        <a:spcBef>
                          <a:spcPts val="0"/>
                        </a:spcBef>
                        <a:spcAft>
                          <a:spcPts val="0"/>
                        </a:spcAft>
                        <a:buClr>
                          <a:srgbClr val="FF9900"/>
                        </a:buClr>
                        <a:buSzPct val="25000"/>
                        <a:buFont typeface="Arial"/>
                        <a:buNone/>
                      </a:pPr>
                      <a:r>
                        <a:rPr b="0" i="0" lang="nl-NL" sz="900" u="none" cap="none" strike="noStrike">
                          <a:solidFill>
                            <a:srgbClr val="FF9900"/>
                          </a:solidFill>
                          <a:latin typeface="Arial"/>
                          <a:ea typeface="Arial"/>
                          <a:cs typeface="Arial"/>
                          <a:sym typeface="Arial"/>
                        </a:rPr>
                        <a:t>Data Management</a:t>
                      </a:r>
                    </a:p>
                  </a:txBody>
                  <a:tcPr marT="25700" marB="25700" marR="51425" marL="51425">
                    <a:lnL cap="flat" cmpd="sng" w="28575">
                      <a:solidFill>
                        <a:schemeClr val="dk1"/>
                      </a:solidFill>
                      <a:prstDash val="solid"/>
                      <a:round/>
                      <a:headEnd len="med" w="med" type="none"/>
                      <a:tailEnd len="med" w="med" type="none"/>
                    </a:lnL>
                    <a:lnR cap="flat" cmpd="sng" w="12700">
                      <a:solidFill>
                        <a:schemeClr val="dk1"/>
                      </a:solidFill>
                      <a:prstDash val="solid"/>
                      <a:round/>
                      <a:headEnd len="med" w="med" type="none"/>
                      <a:tailEnd len="med" w="med" type="none"/>
                    </a:lnR>
                    <a:lnT cap="flat" cmpd="sng" w="12700">
                      <a:solidFill>
                        <a:schemeClr val="dk1"/>
                      </a:solidFill>
                      <a:prstDash val="solid"/>
                      <a:round/>
                      <a:headEnd len="med" w="med" type="none"/>
                      <a:tailEnd len="med" w="med" type="none"/>
                    </a:lnT>
                    <a:lnB cap="flat" cmpd="sng" w="12700">
                      <a:solidFill>
                        <a:schemeClr val="dk1"/>
                      </a:solidFill>
                      <a:prstDash val="solid"/>
                      <a:round/>
                      <a:headEnd len="med" w="med" type="none"/>
                      <a:tailEnd len="med" w="med" type="none"/>
                    </a:lnB>
                  </a:tcPr>
                </a:tc>
                <a:tc>
                  <a:txBody>
                    <a:bodyPr>
                      <a:noAutofit/>
                    </a:bodyPr>
                    <a:lstStyle/>
                    <a:p>
                      <a:pPr indent="0" lvl="0" marL="0" marR="0" rtl="0" algn="l">
                        <a:lnSpc>
                          <a:spcPct val="100000"/>
                        </a:lnSpc>
                        <a:spcBef>
                          <a:spcPts val="0"/>
                        </a:spcBef>
                        <a:spcAft>
                          <a:spcPts val="0"/>
                        </a:spcAft>
                        <a:buClr>
                          <a:schemeClr val="dk1"/>
                        </a:buClr>
                        <a:buSzPct val="25000"/>
                        <a:buFont typeface="Arial"/>
                        <a:buNone/>
                      </a:pPr>
                      <a:r>
                        <a:rPr b="0" i="0" lang="nl-NL" sz="900" u="none" cap="none" strike="noStrike">
                          <a:solidFill>
                            <a:schemeClr val="dk1"/>
                          </a:solidFill>
                          <a:latin typeface="Arial"/>
                          <a:ea typeface="Arial"/>
                          <a:cs typeface="Arial"/>
                          <a:sym typeface="Arial"/>
                        </a:rPr>
                        <a:t>(</a:t>
                      </a:r>
                      <a:r>
                        <a:rPr lang="nl-NL" sz="900" u="none" cap="none" strike="noStrike">
                          <a:solidFill>
                            <a:schemeClr val="dk1"/>
                          </a:solidFill>
                        </a:rPr>
                        <a:t>Limited</a:t>
                      </a:r>
                      <a:r>
                        <a:rPr b="0" i="0" lang="nl-NL" sz="900" u="none" cap="none" strike="noStrike">
                          <a:solidFill>
                            <a:schemeClr val="dk1"/>
                          </a:solidFill>
                          <a:latin typeface="Arial"/>
                          <a:ea typeface="Arial"/>
                          <a:cs typeface="Arial"/>
                          <a:sym typeface="Arial"/>
                        </a:rPr>
                        <a:t> co</a:t>
                      </a:r>
                      <a:r>
                        <a:rPr lang="nl-NL" sz="900" u="none" cap="none" strike="noStrike">
                          <a:solidFill>
                            <a:schemeClr val="dk1"/>
                          </a:solidFill>
                        </a:rPr>
                        <a:t>o</a:t>
                      </a:r>
                      <a:r>
                        <a:rPr b="0" i="0" lang="nl-NL" sz="900" u="none" cap="none" strike="noStrike">
                          <a:solidFill>
                            <a:schemeClr val="dk1"/>
                          </a:solidFill>
                          <a:latin typeface="Arial"/>
                          <a:ea typeface="Arial"/>
                          <a:cs typeface="Arial"/>
                          <a:sym typeface="Arial"/>
                        </a:rPr>
                        <a:t>rdinati</a:t>
                      </a:r>
                      <a:r>
                        <a:rPr lang="nl-NL" sz="900" u="none" cap="none" strike="noStrike">
                          <a:solidFill>
                            <a:schemeClr val="dk1"/>
                          </a:solidFill>
                        </a:rPr>
                        <a:t>on</a:t>
                      </a:r>
                      <a:r>
                        <a:rPr b="0" i="0" lang="nl-NL" sz="900" u="none" cap="none" strike="noStrike">
                          <a:solidFill>
                            <a:schemeClr val="dk1"/>
                          </a:solidFill>
                          <a:latin typeface="Arial"/>
                          <a:ea typeface="Arial"/>
                          <a:cs typeface="Arial"/>
                          <a:sym typeface="Arial"/>
                        </a:rPr>
                        <a:t> ) IC</a:t>
                      </a:r>
                      <a:r>
                        <a:rPr lang="nl-NL" sz="900" u="none" cap="none" strike="noStrike">
                          <a:solidFill>
                            <a:schemeClr val="dk1"/>
                          </a:solidFill>
                        </a:rPr>
                        <a:t>T</a:t>
                      </a:r>
                      <a:r>
                        <a:rPr b="0" i="0" lang="nl-NL" sz="900" u="none" cap="none" strike="noStrike">
                          <a:solidFill>
                            <a:schemeClr val="dk1"/>
                          </a:solidFill>
                          <a:latin typeface="Arial"/>
                          <a:ea typeface="Arial"/>
                          <a:cs typeface="Arial"/>
                          <a:sym typeface="Arial"/>
                        </a:rPr>
                        <a:t>, </a:t>
                      </a:r>
                      <a:r>
                        <a:rPr lang="nl-NL" sz="900" u="none" cap="none" strike="noStrike">
                          <a:solidFill>
                            <a:schemeClr val="dk1"/>
                          </a:solidFill>
                        </a:rPr>
                        <a:t>Access Dept.</a:t>
                      </a:r>
                      <a:r>
                        <a:rPr b="0" i="0" lang="nl-NL" sz="900" u="none" cap="none" strike="noStrike">
                          <a:solidFill>
                            <a:schemeClr val="dk1"/>
                          </a:solidFill>
                          <a:latin typeface="Arial"/>
                          <a:ea typeface="Arial"/>
                          <a:cs typeface="Arial"/>
                          <a:sym typeface="Arial"/>
                        </a:rPr>
                        <a:t>, Metadata</a:t>
                      </a:r>
                      <a:r>
                        <a:rPr lang="nl-NL" sz="900" u="none" cap="none" strike="noStrike">
                          <a:solidFill>
                            <a:schemeClr val="dk1"/>
                          </a:solidFill>
                        </a:rPr>
                        <a:t> Mgt</a:t>
                      </a:r>
                      <a:r>
                        <a:rPr b="0" i="0" lang="nl-NL" sz="900" u="none" cap="none" strike="noStrike">
                          <a:solidFill>
                            <a:schemeClr val="dk1"/>
                          </a:solidFill>
                          <a:latin typeface="Arial"/>
                          <a:ea typeface="Arial"/>
                          <a:cs typeface="Arial"/>
                          <a:sym typeface="Arial"/>
                        </a:rPr>
                        <a:t>, afd. Ingest Dept, </a:t>
                      </a:r>
                      <a:r>
                        <a:rPr lang="nl-NL" sz="900" u="none" cap="none" strike="noStrike">
                          <a:solidFill>
                            <a:schemeClr val="dk1"/>
                          </a:solidFill>
                        </a:rPr>
                        <a:t>Development Dept.</a:t>
                      </a:r>
                      <a:r>
                        <a:rPr b="0" i="0" lang="nl-NL" sz="900" u="none" cap="none" strike="noStrike">
                          <a:solidFill>
                            <a:schemeClr val="dk1"/>
                          </a:solidFill>
                          <a:latin typeface="Arial"/>
                          <a:ea typeface="Arial"/>
                          <a:cs typeface="Arial"/>
                          <a:sym typeface="Arial"/>
                        </a:rPr>
                        <a:t> </a:t>
                      </a:r>
                    </a:p>
                  </a:txBody>
                  <a:tcPr marT="25700" marB="25700" marR="51425" marL="51425">
                    <a:lnL cap="flat" cmpd="sng" w="12700">
                      <a:solidFill>
                        <a:schemeClr val="dk1"/>
                      </a:solidFill>
                      <a:prstDash val="solid"/>
                      <a:round/>
                      <a:headEnd len="med" w="med" type="none"/>
                      <a:tailEnd len="med" w="med" type="none"/>
                    </a:lnL>
                    <a:lnR cap="flat" cmpd="sng" w="28575">
                      <a:solidFill>
                        <a:schemeClr val="dk1"/>
                      </a:solidFill>
                      <a:prstDash val="solid"/>
                      <a:round/>
                      <a:headEnd len="med" w="med" type="none"/>
                      <a:tailEnd len="med" w="med" type="none"/>
                    </a:lnR>
                    <a:lnT cap="flat" cmpd="sng" w="12700">
                      <a:solidFill>
                        <a:schemeClr val="dk1"/>
                      </a:solidFill>
                      <a:prstDash val="solid"/>
                      <a:round/>
                      <a:headEnd len="med" w="med" type="none"/>
                      <a:tailEnd len="med" w="med" type="none"/>
                    </a:lnT>
                    <a:lnB cap="flat" cmpd="sng" w="12700">
                      <a:solidFill>
                        <a:schemeClr val="dk1"/>
                      </a:solidFill>
                      <a:prstDash val="solid"/>
                      <a:round/>
                      <a:headEnd len="med" w="med" type="none"/>
                      <a:tailEnd len="med" w="med" type="none"/>
                    </a:lnB>
                  </a:tcPr>
                </a:tc>
              </a:tr>
              <a:tr h="223825">
                <a:tc>
                  <a:txBody>
                    <a:bodyPr>
                      <a:noAutofit/>
                    </a:bodyPr>
                    <a:lstStyle/>
                    <a:p>
                      <a:pPr indent="0" lvl="0" marL="0" marR="0" rtl="0" algn="l">
                        <a:lnSpc>
                          <a:spcPct val="100000"/>
                        </a:lnSpc>
                        <a:spcBef>
                          <a:spcPts val="0"/>
                        </a:spcBef>
                        <a:spcAft>
                          <a:spcPts val="0"/>
                        </a:spcAft>
                        <a:buClr>
                          <a:srgbClr val="FF33CC"/>
                        </a:buClr>
                        <a:buSzPct val="25000"/>
                        <a:buFont typeface="Arial"/>
                        <a:buNone/>
                      </a:pPr>
                      <a:r>
                        <a:rPr b="0" i="0" lang="nl-NL" sz="900" u="none" cap="none" strike="noStrike">
                          <a:solidFill>
                            <a:srgbClr val="FF33CC"/>
                          </a:solidFill>
                          <a:latin typeface="Arial"/>
                          <a:ea typeface="Arial"/>
                          <a:cs typeface="Arial"/>
                          <a:sym typeface="Arial"/>
                        </a:rPr>
                        <a:t>Access</a:t>
                      </a:r>
                    </a:p>
                  </a:txBody>
                  <a:tcPr marT="25700" marB="25700" marR="51425" marL="51425">
                    <a:lnL cap="flat" cmpd="sng" w="28575">
                      <a:solidFill>
                        <a:schemeClr val="dk1"/>
                      </a:solidFill>
                      <a:prstDash val="solid"/>
                      <a:round/>
                      <a:headEnd len="med" w="med" type="none"/>
                      <a:tailEnd len="med" w="med" type="none"/>
                    </a:lnL>
                    <a:lnR cap="flat" cmpd="sng" w="12700">
                      <a:solidFill>
                        <a:schemeClr val="dk1"/>
                      </a:solidFill>
                      <a:prstDash val="solid"/>
                      <a:round/>
                      <a:headEnd len="med" w="med" type="none"/>
                      <a:tailEnd len="med" w="med" type="none"/>
                    </a:lnR>
                    <a:lnT cap="flat" cmpd="sng" w="12700">
                      <a:solidFill>
                        <a:schemeClr val="dk1"/>
                      </a:solidFill>
                      <a:prstDash val="solid"/>
                      <a:round/>
                      <a:headEnd len="med" w="med" type="none"/>
                      <a:tailEnd len="med" w="med" type="none"/>
                    </a:lnT>
                    <a:lnB cap="flat" cmpd="sng" w="12700">
                      <a:solidFill>
                        <a:schemeClr val="dk1"/>
                      </a:solidFill>
                      <a:prstDash val="solid"/>
                      <a:round/>
                      <a:headEnd len="med" w="med" type="none"/>
                      <a:tailEnd len="med" w="med" type="none"/>
                    </a:lnB>
                  </a:tcPr>
                </a:tc>
                <a:tc>
                  <a:txBody>
                    <a:bodyPr>
                      <a:noAutofit/>
                    </a:bodyPr>
                    <a:lstStyle/>
                    <a:p>
                      <a:pPr indent="0" lvl="0" marL="0" marR="0" rtl="0" algn="l">
                        <a:lnSpc>
                          <a:spcPct val="100000"/>
                        </a:lnSpc>
                        <a:spcBef>
                          <a:spcPts val="0"/>
                        </a:spcBef>
                        <a:spcAft>
                          <a:spcPts val="0"/>
                        </a:spcAft>
                        <a:buClr>
                          <a:schemeClr val="dk1"/>
                        </a:buClr>
                        <a:buSzPct val="25000"/>
                        <a:buFont typeface="Arial"/>
                        <a:buNone/>
                      </a:pPr>
                      <a:r>
                        <a:rPr lang="nl-NL" sz="900" u="none" cap="none" strike="noStrike">
                          <a:solidFill>
                            <a:schemeClr val="dk1"/>
                          </a:solidFill>
                        </a:rPr>
                        <a:t>Order </a:t>
                      </a:r>
                      <a:r>
                        <a:rPr b="0" i="0" lang="nl-NL" sz="900" u="none" cap="none" strike="noStrike">
                          <a:solidFill>
                            <a:schemeClr val="dk1"/>
                          </a:solidFill>
                          <a:latin typeface="Arial"/>
                          <a:ea typeface="Arial"/>
                          <a:cs typeface="Arial"/>
                          <a:sym typeface="Arial"/>
                        </a:rPr>
                        <a:t>service iMMix, KCC, Access Dept.</a:t>
                      </a:r>
                    </a:p>
                  </a:txBody>
                  <a:tcPr marT="25700" marB="25700" marR="51425" marL="51425">
                    <a:lnL cap="flat" cmpd="sng" w="12700">
                      <a:solidFill>
                        <a:schemeClr val="dk1"/>
                      </a:solidFill>
                      <a:prstDash val="solid"/>
                      <a:round/>
                      <a:headEnd len="med" w="med" type="none"/>
                      <a:tailEnd len="med" w="med" type="none"/>
                    </a:lnL>
                    <a:lnR cap="flat" cmpd="sng" w="28575">
                      <a:solidFill>
                        <a:schemeClr val="dk1"/>
                      </a:solidFill>
                      <a:prstDash val="solid"/>
                      <a:round/>
                      <a:headEnd len="med" w="med" type="none"/>
                      <a:tailEnd len="med" w="med" type="none"/>
                    </a:lnR>
                    <a:lnT cap="flat" cmpd="sng" w="12700">
                      <a:solidFill>
                        <a:schemeClr val="dk1"/>
                      </a:solidFill>
                      <a:prstDash val="solid"/>
                      <a:round/>
                      <a:headEnd len="med" w="med" type="none"/>
                      <a:tailEnd len="med" w="med" type="none"/>
                    </a:lnT>
                    <a:lnB cap="flat" cmpd="sng" w="12700">
                      <a:solidFill>
                        <a:schemeClr val="dk1"/>
                      </a:solidFill>
                      <a:prstDash val="solid"/>
                      <a:round/>
                      <a:headEnd len="med" w="med" type="none"/>
                      <a:tailEnd len="med" w="med" type="none"/>
                    </a:lnB>
                  </a:tcPr>
                </a:tc>
              </a:tr>
              <a:tr h="432050">
                <a:tc>
                  <a:txBody>
                    <a:bodyPr>
                      <a:noAutofit/>
                    </a:bodyPr>
                    <a:lstStyle/>
                    <a:p>
                      <a:pPr indent="0" lvl="0" marL="0" marR="0" rtl="0" algn="l">
                        <a:lnSpc>
                          <a:spcPct val="100000"/>
                        </a:lnSpc>
                        <a:spcBef>
                          <a:spcPts val="0"/>
                        </a:spcBef>
                        <a:spcAft>
                          <a:spcPts val="0"/>
                        </a:spcAft>
                        <a:buClr>
                          <a:srgbClr val="0066FF"/>
                        </a:buClr>
                        <a:buSzPct val="25000"/>
                        <a:buFont typeface="Arial"/>
                        <a:buNone/>
                      </a:pPr>
                      <a:r>
                        <a:rPr b="0" i="0" lang="nl-NL" sz="900" u="none" cap="none" strike="noStrike">
                          <a:solidFill>
                            <a:srgbClr val="0066FF"/>
                          </a:solidFill>
                          <a:latin typeface="Arial"/>
                          <a:ea typeface="Arial"/>
                          <a:cs typeface="Arial"/>
                          <a:sym typeface="Arial"/>
                        </a:rPr>
                        <a:t>Preservation Planning</a:t>
                      </a:r>
                    </a:p>
                  </a:txBody>
                  <a:tcPr marT="25700" marB="25700" marR="51425" marL="51425">
                    <a:lnL cap="flat" cmpd="sng" w="28575">
                      <a:solidFill>
                        <a:schemeClr val="dk1"/>
                      </a:solidFill>
                      <a:prstDash val="solid"/>
                      <a:round/>
                      <a:headEnd len="med" w="med" type="none"/>
                      <a:tailEnd len="med" w="med" type="none"/>
                    </a:lnL>
                    <a:lnR cap="flat" cmpd="sng" w="12700">
                      <a:solidFill>
                        <a:schemeClr val="dk1"/>
                      </a:solidFill>
                      <a:prstDash val="solid"/>
                      <a:round/>
                      <a:headEnd len="med" w="med" type="none"/>
                      <a:tailEnd len="med" w="med" type="none"/>
                    </a:lnR>
                    <a:lnT cap="flat" cmpd="sng" w="12700">
                      <a:solidFill>
                        <a:schemeClr val="dk1"/>
                      </a:solidFill>
                      <a:prstDash val="solid"/>
                      <a:round/>
                      <a:headEnd len="med" w="med" type="none"/>
                      <a:tailEnd len="med" w="med" type="none"/>
                    </a:lnT>
                    <a:lnB cap="flat" cmpd="sng" w="12700">
                      <a:solidFill>
                        <a:schemeClr val="dk1"/>
                      </a:solidFill>
                      <a:prstDash val="solid"/>
                      <a:round/>
                      <a:headEnd len="med" w="med" type="none"/>
                      <a:tailEnd len="med" w="med" type="none"/>
                    </a:lnB>
                  </a:tcPr>
                </a:tc>
                <a:tc>
                  <a:txBody>
                    <a:bodyPr>
                      <a:noAutofit/>
                    </a:bodyPr>
                    <a:lstStyle/>
                    <a:p>
                      <a:pPr indent="0" lvl="0" marL="0" marR="0" rtl="0" algn="l">
                        <a:lnSpc>
                          <a:spcPct val="100000"/>
                        </a:lnSpc>
                        <a:spcBef>
                          <a:spcPts val="0"/>
                        </a:spcBef>
                        <a:spcAft>
                          <a:spcPts val="0"/>
                        </a:spcAft>
                        <a:buClr>
                          <a:schemeClr val="dk1"/>
                        </a:buClr>
                        <a:buSzPct val="25000"/>
                        <a:buFont typeface="Arial"/>
                        <a:buNone/>
                      </a:pPr>
                      <a:r>
                        <a:rPr b="0" i="0" lang="nl-NL" sz="900" u="none" cap="none" strike="noStrike">
                          <a:solidFill>
                            <a:schemeClr val="dk1"/>
                          </a:solidFill>
                          <a:latin typeface="Arial"/>
                          <a:ea typeface="Arial"/>
                          <a:cs typeface="Arial"/>
                          <a:sym typeface="Arial"/>
                        </a:rPr>
                        <a:t>(Ad hoc) ICT </a:t>
                      </a:r>
                      <a:r>
                        <a:rPr lang="nl-NL" sz="900" u="none" cap="none" strike="noStrike">
                          <a:solidFill>
                            <a:schemeClr val="dk1"/>
                          </a:solidFill>
                        </a:rPr>
                        <a:t>Mgt</a:t>
                      </a:r>
                    </a:p>
                    <a:p>
                      <a:pPr indent="0" lvl="0" marL="0" marR="0" rtl="0" algn="l">
                        <a:lnSpc>
                          <a:spcPct val="100000"/>
                        </a:lnSpc>
                        <a:spcBef>
                          <a:spcPts val="320"/>
                        </a:spcBef>
                        <a:spcAft>
                          <a:spcPts val="0"/>
                        </a:spcAft>
                        <a:buClr>
                          <a:schemeClr val="dk1"/>
                        </a:buClr>
                        <a:buSzPct val="25000"/>
                        <a:buFont typeface="Arial"/>
                        <a:buNone/>
                      </a:pPr>
                      <a:r>
                        <a:rPr b="0" i="0" lang="nl-NL" sz="900" u="none" cap="none" strike="noStrike">
                          <a:solidFill>
                            <a:schemeClr val="dk1"/>
                          </a:solidFill>
                          <a:latin typeface="Arial"/>
                          <a:ea typeface="Arial"/>
                          <a:cs typeface="Arial"/>
                          <a:sym typeface="Arial"/>
                        </a:rPr>
                        <a:t>TechWatch </a:t>
                      </a:r>
                      <a:r>
                        <a:rPr lang="nl-NL" sz="900" u="none" cap="none" strike="noStrike">
                          <a:solidFill>
                            <a:schemeClr val="dk1"/>
                          </a:solidFill>
                        </a:rPr>
                        <a:t>and</a:t>
                      </a:r>
                      <a:r>
                        <a:rPr b="0" i="0" lang="nl-NL" sz="900" u="none" cap="none" strike="noStrike">
                          <a:solidFill>
                            <a:schemeClr val="dk1"/>
                          </a:solidFill>
                          <a:latin typeface="Arial"/>
                          <a:ea typeface="Arial"/>
                          <a:cs typeface="Arial"/>
                          <a:sym typeface="Arial"/>
                        </a:rPr>
                        <a:t> DC Monitoring: </a:t>
                      </a:r>
                      <a:r>
                        <a:rPr lang="nl-NL" sz="900" u="none" cap="none" strike="noStrike">
                          <a:solidFill>
                            <a:schemeClr val="dk1"/>
                          </a:solidFill>
                        </a:rPr>
                        <a:t>by</a:t>
                      </a:r>
                      <a:r>
                        <a:rPr b="0" i="0" lang="nl-NL" sz="900" u="none" cap="none" strike="noStrike">
                          <a:solidFill>
                            <a:schemeClr val="dk1"/>
                          </a:solidFill>
                          <a:latin typeface="Arial"/>
                          <a:ea typeface="Arial"/>
                          <a:cs typeface="Arial"/>
                          <a:sym typeface="Arial"/>
                        </a:rPr>
                        <a:t> KCC </a:t>
                      </a:r>
                      <a:r>
                        <a:rPr lang="nl-NL" sz="900" u="none" cap="none" strike="noStrike">
                          <a:solidFill>
                            <a:schemeClr val="dk1"/>
                          </a:solidFill>
                        </a:rPr>
                        <a:t>and R&amp;D</a:t>
                      </a:r>
                    </a:p>
                  </a:txBody>
                  <a:tcPr marT="25700" marB="25700" marR="51425" marL="51425">
                    <a:lnL cap="flat" cmpd="sng" w="12700">
                      <a:solidFill>
                        <a:schemeClr val="dk1"/>
                      </a:solidFill>
                      <a:prstDash val="solid"/>
                      <a:round/>
                      <a:headEnd len="med" w="med" type="none"/>
                      <a:tailEnd len="med" w="med" type="none"/>
                    </a:lnL>
                    <a:lnR cap="flat" cmpd="sng" w="28575">
                      <a:solidFill>
                        <a:schemeClr val="dk1"/>
                      </a:solidFill>
                      <a:prstDash val="solid"/>
                      <a:round/>
                      <a:headEnd len="med" w="med" type="none"/>
                      <a:tailEnd len="med" w="med" type="none"/>
                    </a:lnR>
                    <a:lnT cap="flat" cmpd="sng" w="12700">
                      <a:solidFill>
                        <a:schemeClr val="dk1"/>
                      </a:solidFill>
                      <a:prstDash val="solid"/>
                      <a:round/>
                      <a:headEnd len="med" w="med" type="none"/>
                      <a:tailEnd len="med" w="med" type="none"/>
                    </a:lnT>
                    <a:lnB cap="flat" cmpd="sng" w="12700">
                      <a:solidFill>
                        <a:schemeClr val="dk1"/>
                      </a:solidFill>
                      <a:prstDash val="solid"/>
                      <a:round/>
                      <a:headEnd len="med" w="med" type="none"/>
                      <a:tailEnd len="med" w="med" type="none"/>
                    </a:lnB>
                  </a:tcPr>
                </a:tc>
              </a:tr>
              <a:tr h="260575">
                <a:tc>
                  <a:txBody>
                    <a:bodyPr>
                      <a:noAutofit/>
                    </a:bodyPr>
                    <a:lstStyle/>
                    <a:p>
                      <a:pPr indent="0" lvl="0" marL="0" marR="0" rtl="0" algn="l">
                        <a:lnSpc>
                          <a:spcPct val="100000"/>
                        </a:lnSpc>
                        <a:spcBef>
                          <a:spcPts val="0"/>
                        </a:spcBef>
                        <a:spcAft>
                          <a:spcPts val="0"/>
                        </a:spcAft>
                        <a:buClr>
                          <a:srgbClr val="008000"/>
                        </a:buClr>
                        <a:buSzPct val="25000"/>
                        <a:buFont typeface="Arial"/>
                        <a:buNone/>
                      </a:pPr>
                      <a:r>
                        <a:rPr b="0" i="0" lang="nl-NL" sz="900" u="none" cap="none" strike="noStrike">
                          <a:solidFill>
                            <a:srgbClr val="008000"/>
                          </a:solidFill>
                          <a:latin typeface="Arial"/>
                          <a:ea typeface="Arial"/>
                          <a:cs typeface="Arial"/>
                          <a:sym typeface="Arial"/>
                        </a:rPr>
                        <a:t>Administration</a:t>
                      </a:r>
                    </a:p>
                  </a:txBody>
                  <a:tcPr marT="25700" marB="25700" marR="51425" marL="51425">
                    <a:lnL cap="flat" cmpd="sng" w="28575">
                      <a:solidFill>
                        <a:schemeClr val="dk1"/>
                      </a:solidFill>
                      <a:prstDash val="solid"/>
                      <a:round/>
                      <a:headEnd len="med" w="med" type="none"/>
                      <a:tailEnd len="med" w="med" type="none"/>
                    </a:lnL>
                    <a:lnR cap="flat" cmpd="sng" w="12700">
                      <a:solidFill>
                        <a:schemeClr val="dk1"/>
                      </a:solidFill>
                      <a:prstDash val="solid"/>
                      <a:round/>
                      <a:headEnd len="med" w="med" type="none"/>
                      <a:tailEnd len="med" w="med" type="none"/>
                    </a:lnR>
                    <a:lnT cap="flat" cmpd="sng" w="12700">
                      <a:solidFill>
                        <a:schemeClr val="dk1"/>
                      </a:solidFill>
                      <a:prstDash val="solid"/>
                      <a:round/>
                      <a:headEnd len="med" w="med" type="none"/>
                      <a:tailEnd len="med" w="med" type="none"/>
                    </a:lnT>
                    <a:lnB cap="flat" cmpd="sng" w="28575">
                      <a:solidFill>
                        <a:schemeClr val="dk1"/>
                      </a:solidFill>
                      <a:prstDash val="solid"/>
                      <a:round/>
                      <a:headEnd len="med" w="med" type="none"/>
                      <a:tailEnd len="med" w="med" type="none"/>
                    </a:lnB>
                  </a:tcPr>
                </a:tc>
                <a:tc>
                  <a:txBody>
                    <a:bodyPr>
                      <a:noAutofit/>
                    </a:bodyPr>
                    <a:lstStyle/>
                    <a:p>
                      <a:pPr indent="0" lvl="0" marL="0" marR="0" rtl="0" algn="l">
                        <a:lnSpc>
                          <a:spcPct val="100000"/>
                        </a:lnSpc>
                        <a:spcBef>
                          <a:spcPts val="0"/>
                        </a:spcBef>
                        <a:spcAft>
                          <a:spcPts val="0"/>
                        </a:spcAft>
                        <a:buClr>
                          <a:schemeClr val="dk1"/>
                        </a:buClr>
                        <a:buSzPct val="25000"/>
                        <a:buFont typeface="Arial"/>
                        <a:buNone/>
                      </a:pPr>
                      <a:r>
                        <a:rPr b="0" i="0" lang="nl-NL" sz="900" u="none" cap="none" strike="noStrike">
                          <a:solidFill>
                            <a:schemeClr val="dk1"/>
                          </a:solidFill>
                          <a:latin typeface="Arial"/>
                          <a:ea typeface="Arial"/>
                          <a:cs typeface="Arial"/>
                          <a:sym typeface="Arial"/>
                        </a:rPr>
                        <a:t>(</a:t>
                      </a:r>
                      <a:r>
                        <a:rPr lang="nl-NL" sz="900" u="none" cap="none" strike="noStrike">
                          <a:solidFill>
                            <a:schemeClr val="dk1"/>
                          </a:solidFill>
                        </a:rPr>
                        <a:t>Limited</a:t>
                      </a:r>
                      <a:r>
                        <a:rPr b="0" i="0" lang="nl-NL" sz="900" u="none" cap="none" strike="noStrike">
                          <a:solidFill>
                            <a:schemeClr val="dk1"/>
                          </a:solidFill>
                          <a:latin typeface="Arial"/>
                          <a:ea typeface="Arial"/>
                          <a:cs typeface="Arial"/>
                          <a:sym typeface="Arial"/>
                        </a:rPr>
                        <a:t> co</a:t>
                      </a:r>
                      <a:r>
                        <a:rPr lang="nl-NL" sz="900" u="none" cap="none" strike="noStrike">
                          <a:solidFill>
                            <a:schemeClr val="dk1"/>
                          </a:solidFill>
                        </a:rPr>
                        <a:t>o</a:t>
                      </a:r>
                      <a:r>
                        <a:rPr b="0" i="0" lang="nl-NL" sz="900" u="none" cap="none" strike="noStrike">
                          <a:solidFill>
                            <a:schemeClr val="dk1"/>
                          </a:solidFill>
                          <a:latin typeface="Arial"/>
                          <a:ea typeface="Arial"/>
                          <a:cs typeface="Arial"/>
                          <a:sym typeface="Arial"/>
                        </a:rPr>
                        <a:t>rdinati</a:t>
                      </a:r>
                      <a:r>
                        <a:rPr lang="nl-NL" sz="900" u="none" cap="none" strike="noStrike">
                          <a:solidFill>
                            <a:schemeClr val="dk1"/>
                          </a:solidFill>
                        </a:rPr>
                        <a:t>on</a:t>
                      </a:r>
                      <a:r>
                        <a:rPr b="0" i="0" lang="nl-NL" sz="900" u="none" cap="none" strike="noStrike">
                          <a:solidFill>
                            <a:schemeClr val="dk1"/>
                          </a:solidFill>
                          <a:latin typeface="Arial"/>
                          <a:ea typeface="Arial"/>
                          <a:cs typeface="Arial"/>
                          <a:sym typeface="Arial"/>
                        </a:rPr>
                        <a:t>) ICT, KCC, </a:t>
                      </a:r>
                      <a:r>
                        <a:rPr lang="nl-NL" sz="900" u="none" cap="none" strike="noStrike">
                          <a:solidFill>
                            <a:schemeClr val="dk1"/>
                          </a:solidFill>
                        </a:rPr>
                        <a:t>Access Dept. (</a:t>
                      </a:r>
                      <a:r>
                        <a:rPr b="0" i="0" lang="nl-NL" sz="900" u="none" cap="none" strike="noStrike">
                          <a:solidFill>
                            <a:schemeClr val="dk1"/>
                          </a:solidFill>
                          <a:latin typeface="Arial"/>
                          <a:ea typeface="Arial"/>
                          <a:cs typeface="Arial"/>
                          <a:sym typeface="Arial"/>
                        </a:rPr>
                        <a:t>?</a:t>
                      </a:r>
                      <a:r>
                        <a:rPr lang="nl-NL" sz="900" u="none" cap="none" strike="noStrike">
                          <a:solidFill>
                            <a:schemeClr val="dk1"/>
                          </a:solidFill>
                        </a:rPr>
                        <a:t>)</a:t>
                      </a:r>
                    </a:p>
                  </a:txBody>
                  <a:tcPr marT="25700" marB="25700" marR="51425" marL="51425">
                    <a:lnL cap="flat" cmpd="sng" w="12700">
                      <a:solidFill>
                        <a:schemeClr val="dk1"/>
                      </a:solidFill>
                      <a:prstDash val="solid"/>
                      <a:round/>
                      <a:headEnd len="med" w="med" type="none"/>
                      <a:tailEnd len="med" w="med" type="none"/>
                    </a:lnL>
                    <a:lnR cap="flat" cmpd="sng" w="28575">
                      <a:solidFill>
                        <a:schemeClr val="dk1"/>
                      </a:solidFill>
                      <a:prstDash val="solid"/>
                      <a:round/>
                      <a:headEnd len="med" w="med" type="none"/>
                      <a:tailEnd len="med" w="med" type="none"/>
                    </a:lnR>
                    <a:lnT cap="flat" cmpd="sng" w="12700">
                      <a:solidFill>
                        <a:schemeClr val="dk1"/>
                      </a:solidFill>
                      <a:prstDash val="solid"/>
                      <a:round/>
                      <a:headEnd len="med" w="med" type="none"/>
                      <a:tailEnd len="med" w="med" type="none"/>
                    </a:lnT>
                    <a:lnB cap="flat" cmpd="sng" w="28575">
                      <a:solidFill>
                        <a:schemeClr val="dk1"/>
                      </a:solidFill>
                      <a:prstDash val="solid"/>
                      <a:round/>
                      <a:headEnd len="med" w="med" type="none"/>
                      <a:tailEnd len="med" w="med" type="none"/>
                    </a:lnB>
                  </a:tcPr>
                </a:tc>
              </a:tr>
            </a:tbl>
          </a:graphicData>
        </a:graphic>
      </p:graphicFrame>
      <p:pic>
        <p:nvPicPr>
          <p:cNvPr descr="https://www.surfgroepen.nl/sites/BeeldenGeluid/Kennisbank/Preservation/Gedeelde%20documenten/Referentiedocumenten/D2.2.1%20Pres%20Workflow%20Plaatjes/OAIS.JPG" id="700" name="Shape 700"/>
          <p:cNvPicPr preferRelativeResize="0"/>
          <p:nvPr/>
        </p:nvPicPr>
        <p:blipFill rotWithShape="1">
          <a:blip r:embed="rId3">
            <a:alphaModFix/>
          </a:blip>
          <a:srcRect b="0" l="0" r="0" t="0"/>
          <a:stretch/>
        </p:blipFill>
        <p:spPr>
          <a:xfrm>
            <a:off x="2554316" y="1491629"/>
            <a:ext cx="3816773" cy="1731015"/>
          </a:xfrm>
          <a:prstGeom prst="rect">
            <a:avLst/>
          </a:prstGeom>
          <a:noFill/>
          <a:ln cap="flat" cmpd="sng" w="12700">
            <a:solidFill>
              <a:schemeClr val="dk1"/>
            </a:solidFill>
            <a:prstDash val="solid"/>
            <a:miter/>
            <a:headEnd len="med" w="med" type="none"/>
            <a:tailEnd len="med" w="med" type="none"/>
          </a:ln>
        </p:spPr>
      </p:pic>
      <p:cxnSp>
        <p:nvCxnSpPr>
          <p:cNvPr id="701" name="Shape 701"/>
          <p:cNvCxnSpPr/>
          <p:nvPr/>
        </p:nvCxnSpPr>
        <p:spPr>
          <a:xfrm>
            <a:off x="3419871" y="2358908"/>
            <a:ext cx="328740" cy="0"/>
          </a:xfrm>
          <a:prstGeom prst="straightConnector1">
            <a:avLst/>
          </a:prstGeom>
          <a:noFill/>
          <a:ln cap="flat" cmpd="sng" w="28575">
            <a:solidFill>
              <a:srgbClr val="FF0000"/>
            </a:solidFill>
            <a:prstDash val="solid"/>
            <a:miter/>
            <a:headEnd len="med" w="med" type="none"/>
            <a:tailEnd len="med" w="med" type="none"/>
          </a:ln>
        </p:spPr>
      </p:cxnSp>
      <p:cxnSp>
        <p:nvCxnSpPr>
          <p:cNvPr id="702" name="Shape 702"/>
          <p:cNvCxnSpPr/>
          <p:nvPr/>
        </p:nvCxnSpPr>
        <p:spPr>
          <a:xfrm>
            <a:off x="4035137" y="2139701"/>
            <a:ext cx="525819" cy="0"/>
          </a:xfrm>
          <a:prstGeom prst="straightConnector1">
            <a:avLst/>
          </a:prstGeom>
          <a:noFill/>
          <a:ln cap="flat" cmpd="sng" w="28575">
            <a:solidFill>
              <a:srgbClr val="FF6600"/>
            </a:solidFill>
            <a:prstDash val="solid"/>
            <a:miter/>
            <a:headEnd len="med" w="med" type="none"/>
            <a:tailEnd len="med" w="med" type="none"/>
          </a:ln>
        </p:spPr>
      </p:cxnSp>
      <p:cxnSp>
        <p:nvCxnSpPr>
          <p:cNvPr id="703" name="Shape 703"/>
          <p:cNvCxnSpPr/>
          <p:nvPr/>
        </p:nvCxnSpPr>
        <p:spPr>
          <a:xfrm>
            <a:off x="4035137" y="2643758"/>
            <a:ext cx="395528" cy="0"/>
          </a:xfrm>
          <a:prstGeom prst="straightConnector1">
            <a:avLst/>
          </a:prstGeom>
          <a:noFill/>
          <a:ln cap="flat" cmpd="sng" w="28575">
            <a:solidFill>
              <a:srgbClr val="FF6600"/>
            </a:solidFill>
            <a:prstDash val="solid"/>
            <a:miter/>
            <a:headEnd len="med" w="med" type="none"/>
            <a:tailEnd len="med" w="med" type="none"/>
          </a:ln>
        </p:spPr>
      </p:cxnSp>
      <p:cxnSp>
        <p:nvCxnSpPr>
          <p:cNvPr id="704" name="Shape 704"/>
          <p:cNvCxnSpPr/>
          <p:nvPr/>
        </p:nvCxnSpPr>
        <p:spPr>
          <a:xfrm>
            <a:off x="3707903" y="1779661"/>
            <a:ext cx="1049995" cy="0"/>
          </a:xfrm>
          <a:prstGeom prst="straightConnector1">
            <a:avLst/>
          </a:prstGeom>
          <a:noFill/>
          <a:ln cap="flat" cmpd="sng" w="28575">
            <a:solidFill>
              <a:srgbClr val="3366FF"/>
            </a:solidFill>
            <a:prstDash val="solid"/>
            <a:miter/>
            <a:headEnd len="med" w="med" type="none"/>
            <a:tailEnd len="med" w="med" type="none"/>
          </a:ln>
        </p:spPr>
      </p:cxnSp>
      <p:cxnSp>
        <p:nvCxnSpPr>
          <p:cNvPr id="705" name="Shape 705"/>
          <p:cNvCxnSpPr/>
          <p:nvPr/>
        </p:nvCxnSpPr>
        <p:spPr>
          <a:xfrm>
            <a:off x="3897869" y="2931790"/>
            <a:ext cx="719100" cy="0"/>
          </a:xfrm>
          <a:prstGeom prst="straightConnector1">
            <a:avLst/>
          </a:prstGeom>
          <a:noFill/>
          <a:ln cap="flat" cmpd="sng" w="25400">
            <a:solidFill>
              <a:srgbClr val="339966"/>
            </a:solidFill>
            <a:prstDash val="solid"/>
            <a:miter/>
            <a:headEnd len="med" w="med" type="none"/>
            <a:tailEnd len="med" w="med" type="none"/>
          </a:ln>
        </p:spPr>
      </p:cxnSp>
      <p:pic>
        <p:nvPicPr>
          <p:cNvPr id="706" name="Shape 706"/>
          <p:cNvPicPr preferRelativeResize="0"/>
          <p:nvPr/>
        </p:nvPicPr>
        <p:blipFill rotWithShape="1">
          <a:blip r:embed="rId4">
            <a:alphaModFix/>
          </a:blip>
          <a:srcRect b="0" l="0" r="0" t="0"/>
          <a:stretch/>
        </p:blipFill>
        <p:spPr>
          <a:xfrm>
            <a:off x="7536010" y="-236562"/>
            <a:ext cx="1629703" cy="1152128"/>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11" name="Shape 711"/>
        <p:cNvGrpSpPr/>
        <p:nvPr/>
      </p:nvGrpSpPr>
      <p:grpSpPr>
        <a:xfrm>
          <a:off x="0" y="0"/>
          <a:ext cx="0" cy="0"/>
          <a:chOff x="0" y="0"/>
          <a:chExt cx="0" cy="0"/>
        </a:xfrm>
      </p:grpSpPr>
      <p:sp>
        <p:nvSpPr>
          <p:cNvPr id="712" name="Shape 712"/>
          <p:cNvSpPr txBox="1"/>
          <p:nvPr>
            <p:ph type="title"/>
          </p:nvPr>
        </p:nvSpPr>
        <p:spPr>
          <a:xfrm>
            <a:off x="0" y="-92546"/>
            <a:ext cx="9144000" cy="1419621"/>
          </a:xfrm>
          <a:prstGeom prst="rect">
            <a:avLst/>
          </a:prstGeom>
          <a:solidFill>
            <a:srgbClr val="E00034"/>
          </a:solidFill>
          <a:ln>
            <a:noFill/>
          </a:ln>
        </p:spPr>
        <p:txBody>
          <a:bodyPr anchorCtr="0" anchor="ctr" bIns="45700" lIns="91425" rIns="91425" tIns="45700">
            <a:noAutofit/>
          </a:bodyPr>
          <a:lstStyle/>
          <a:p>
            <a:pPr indent="0" lvl="0" marL="0" marR="0" rtl="0" algn="ctr">
              <a:spcBef>
                <a:spcPts val="0"/>
              </a:spcBef>
              <a:buClr>
                <a:schemeClr val="dk1"/>
              </a:buClr>
              <a:buSzPct val="25000"/>
              <a:buFont typeface="Calibri"/>
              <a:buNone/>
            </a:pPr>
            <a:br>
              <a:rPr b="0" i="1" lang="nl-NL" sz="2000" u="none" cap="none" strike="noStrike">
                <a:solidFill>
                  <a:schemeClr val="dk1"/>
                </a:solidFill>
                <a:latin typeface="Calibri"/>
                <a:ea typeface="Calibri"/>
                <a:cs typeface="Calibri"/>
                <a:sym typeface="Calibri"/>
              </a:rPr>
            </a:br>
            <a:br>
              <a:rPr b="0" i="1" lang="nl-NL" sz="2000" u="none" cap="none" strike="noStrike">
                <a:solidFill>
                  <a:schemeClr val="lt1"/>
                </a:solidFill>
                <a:latin typeface="Calibri"/>
                <a:ea typeface="Calibri"/>
                <a:cs typeface="Calibri"/>
                <a:sym typeface="Calibri"/>
              </a:rPr>
            </a:br>
            <a:r>
              <a:rPr b="0" i="0" lang="nl-NL" sz="3200" u="none" cap="none" strike="noStrike">
                <a:solidFill>
                  <a:schemeClr val="lt1"/>
                </a:solidFill>
                <a:latin typeface="Arial"/>
                <a:ea typeface="Arial"/>
                <a:cs typeface="Arial"/>
                <a:sym typeface="Arial"/>
              </a:rPr>
              <a:t>ROLES AND RESPONSIBILITIES</a:t>
            </a:r>
            <a:br>
              <a:rPr b="0" i="0" lang="nl-NL" sz="3200" u="none" cap="none" strike="noStrike">
                <a:solidFill>
                  <a:schemeClr val="dk1"/>
                </a:solidFill>
                <a:latin typeface="Calibri"/>
                <a:ea typeface="Calibri"/>
                <a:cs typeface="Calibri"/>
                <a:sym typeface="Calibri"/>
              </a:rPr>
            </a:br>
          </a:p>
        </p:txBody>
      </p:sp>
      <p:pic>
        <p:nvPicPr>
          <p:cNvPr descr="https://www.surfgroepen.nl/sites/BeeldenGeluid/Kennisbank/Preservation/Gedeelde%20documenten/Referentiedocumenten/D2.2.1%20Pres%20Workflow%20Plaatjes/OAIS.JPG" id="713" name="Shape 713"/>
          <p:cNvPicPr preferRelativeResize="0"/>
          <p:nvPr/>
        </p:nvPicPr>
        <p:blipFill rotWithShape="1">
          <a:blip r:embed="rId3">
            <a:alphaModFix/>
          </a:blip>
          <a:srcRect b="0" l="0" r="0" t="0"/>
          <a:stretch/>
        </p:blipFill>
        <p:spPr>
          <a:xfrm>
            <a:off x="143731" y="2204024"/>
            <a:ext cx="3852203" cy="1947374"/>
          </a:xfrm>
          <a:prstGeom prst="rect">
            <a:avLst/>
          </a:prstGeom>
          <a:noFill/>
          <a:ln cap="flat" cmpd="sng" w="12700">
            <a:solidFill>
              <a:schemeClr val="dk1"/>
            </a:solidFill>
            <a:prstDash val="solid"/>
            <a:miter/>
            <a:headEnd len="med" w="med" type="none"/>
            <a:tailEnd len="med" w="med" type="none"/>
          </a:ln>
        </p:spPr>
      </p:pic>
      <p:sp>
        <p:nvSpPr>
          <p:cNvPr id="714" name="Shape 714"/>
          <p:cNvSpPr/>
          <p:nvPr/>
        </p:nvSpPr>
        <p:spPr>
          <a:xfrm>
            <a:off x="143731" y="2554048"/>
            <a:ext cx="198908" cy="1097821"/>
          </a:xfrm>
          <a:prstGeom prst="ellipse">
            <a:avLst/>
          </a:prstGeom>
          <a:noFill/>
          <a:ln cap="flat" cmpd="sng" w="22225">
            <a:solidFill>
              <a:srgbClr val="FF0000"/>
            </a:solidFill>
            <a:prstDash val="solid"/>
            <a:miter/>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Calibri"/>
              <a:buNone/>
            </a:pPr>
            <a:r>
              <a:t/>
            </a:r>
            <a:endParaRPr b="0" i="0" sz="2400" u="none">
              <a:solidFill>
                <a:schemeClr val="dk1"/>
              </a:solidFill>
              <a:latin typeface="Times New Roman"/>
              <a:ea typeface="Times New Roman"/>
              <a:cs typeface="Times New Roman"/>
              <a:sym typeface="Times New Roman"/>
            </a:endParaRPr>
          </a:p>
        </p:txBody>
      </p:sp>
      <p:sp>
        <p:nvSpPr>
          <p:cNvPr id="715" name="Shape 715"/>
          <p:cNvSpPr/>
          <p:nvPr/>
        </p:nvSpPr>
        <p:spPr>
          <a:xfrm>
            <a:off x="3790639" y="2548256"/>
            <a:ext cx="205296" cy="1001441"/>
          </a:xfrm>
          <a:prstGeom prst="ellipse">
            <a:avLst/>
          </a:prstGeom>
          <a:noFill/>
          <a:ln cap="flat" cmpd="sng" w="22225">
            <a:solidFill>
              <a:srgbClr val="008000"/>
            </a:solidFill>
            <a:prstDash val="solid"/>
            <a:miter/>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Calibri"/>
              <a:buNone/>
            </a:pPr>
            <a:r>
              <a:t/>
            </a:r>
            <a:endParaRPr b="0" i="0" sz="2400" u="none">
              <a:solidFill>
                <a:schemeClr val="dk1"/>
              </a:solidFill>
              <a:latin typeface="Times New Roman"/>
              <a:ea typeface="Times New Roman"/>
              <a:cs typeface="Times New Roman"/>
              <a:sym typeface="Times New Roman"/>
            </a:endParaRPr>
          </a:p>
        </p:txBody>
      </p:sp>
      <p:sp>
        <p:nvSpPr>
          <p:cNvPr id="716" name="Shape 716"/>
          <p:cNvSpPr/>
          <p:nvPr/>
        </p:nvSpPr>
        <p:spPr>
          <a:xfrm>
            <a:off x="1406916" y="3939901"/>
            <a:ext cx="934500" cy="288032"/>
          </a:xfrm>
          <a:prstGeom prst="ellipse">
            <a:avLst/>
          </a:prstGeom>
          <a:noFill/>
          <a:ln cap="flat" cmpd="sng" w="22225">
            <a:solidFill>
              <a:srgbClr val="0066FF"/>
            </a:solidFill>
            <a:prstDash val="solid"/>
            <a:miter/>
            <a:headEnd len="med" w="med" type="none"/>
            <a:tailEnd len="med" w="med" type="none"/>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Calibri"/>
              <a:buNone/>
            </a:pPr>
            <a:r>
              <a:t/>
            </a:r>
            <a:endParaRPr b="0" i="0" sz="2400" u="none">
              <a:solidFill>
                <a:schemeClr val="dk1"/>
              </a:solidFill>
              <a:latin typeface="Times New Roman"/>
              <a:ea typeface="Times New Roman"/>
              <a:cs typeface="Times New Roman"/>
              <a:sym typeface="Times New Roman"/>
            </a:endParaRPr>
          </a:p>
        </p:txBody>
      </p:sp>
      <p:graphicFrame>
        <p:nvGraphicFramePr>
          <p:cNvPr id="717" name="Shape 717"/>
          <p:cNvGraphicFramePr/>
          <p:nvPr/>
        </p:nvGraphicFramePr>
        <p:xfrm>
          <a:off x="4078671" y="2204024"/>
          <a:ext cx="3000000" cy="3000000"/>
        </p:xfrm>
        <a:graphic>
          <a:graphicData uri="http://schemas.openxmlformats.org/drawingml/2006/table">
            <a:tbl>
              <a:tblPr>
                <a:noFill/>
                <a:tableStyleId>{D36246EF-6669-4EFE-B7BB-BC7F8CE69B31}</a:tableStyleId>
              </a:tblPr>
              <a:tblGrid>
                <a:gridCol w="869725"/>
                <a:gridCol w="4056050"/>
              </a:tblGrid>
              <a:tr h="80350">
                <a:tc>
                  <a:txBody>
                    <a:bodyPr>
                      <a:noAutofit/>
                    </a:bodyPr>
                    <a:lstStyle/>
                    <a:p>
                      <a:pPr indent="0" lvl="0" marL="0" marR="0" rtl="0" algn="l">
                        <a:lnSpc>
                          <a:spcPct val="100000"/>
                        </a:lnSpc>
                        <a:spcBef>
                          <a:spcPts val="0"/>
                        </a:spcBef>
                        <a:spcAft>
                          <a:spcPts val="0"/>
                        </a:spcAft>
                        <a:buClr>
                          <a:srgbClr val="FF0000"/>
                        </a:buClr>
                        <a:buSzPct val="25000"/>
                        <a:buFont typeface="Arial"/>
                        <a:buNone/>
                      </a:pPr>
                      <a:r>
                        <a:rPr lang="nl-NL" sz="1000" u="none" cap="none" strike="noStrike">
                          <a:solidFill>
                            <a:srgbClr val="FF0000"/>
                          </a:solidFill>
                        </a:rPr>
                        <a:t>Producers</a:t>
                      </a:r>
                    </a:p>
                  </a:txBody>
                  <a:tcPr marT="25550" marB="25550" marR="51125" marL="51125">
                    <a:lnL cap="flat" cmpd="sng" w="28575">
                      <a:solidFill>
                        <a:schemeClr val="dk1"/>
                      </a:solidFill>
                      <a:prstDash val="solid"/>
                      <a:round/>
                      <a:headEnd len="med" w="med" type="none"/>
                      <a:tailEnd len="med" w="med" type="none"/>
                    </a:lnL>
                    <a:lnR cap="flat" cmpd="sng" w="12700">
                      <a:solidFill>
                        <a:schemeClr val="dk1"/>
                      </a:solidFill>
                      <a:prstDash val="solid"/>
                      <a:round/>
                      <a:headEnd len="med" w="med" type="none"/>
                      <a:tailEnd len="med" w="med" type="none"/>
                    </a:lnR>
                    <a:lnT cap="flat" cmpd="sng" w="28575">
                      <a:solidFill>
                        <a:schemeClr val="dk1"/>
                      </a:solidFill>
                      <a:prstDash val="solid"/>
                      <a:round/>
                      <a:headEnd len="med" w="med" type="none"/>
                      <a:tailEnd len="med" w="med" type="none"/>
                    </a:lnT>
                    <a:lnB cap="flat" cmpd="sng" w="12700">
                      <a:solidFill>
                        <a:schemeClr val="dk1"/>
                      </a:solidFill>
                      <a:prstDash val="solid"/>
                      <a:round/>
                      <a:headEnd len="med" w="med" type="none"/>
                      <a:tailEnd len="med" w="med" type="none"/>
                    </a:lnB>
                  </a:tcPr>
                </a:tc>
                <a:tc>
                  <a:txBody>
                    <a:bodyPr>
                      <a:noAutofit/>
                    </a:bodyPr>
                    <a:lstStyle/>
                    <a:p>
                      <a:pPr indent="0" lvl="0" marL="0" marR="0" rtl="0" algn="l">
                        <a:lnSpc>
                          <a:spcPct val="100000"/>
                        </a:lnSpc>
                        <a:spcBef>
                          <a:spcPts val="0"/>
                        </a:spcBef>
                        <a:spcAft>
                          <a:spcPts val="0"/>
                        </a:spcAft>
                        <a:buClr>
                          <a:schemeClr val="dk1"/>
                        </a:buClr>
                        <a:buSzPct val="25000"/>
                        <a:buFont typeface="Arial"/>
                        <a:buNone/>
                      </a:pPr>
                      <a:r>
                        <a:rPr lang="nl-NL" sz="850" u="none" cap="none" strike="noStrike">
                          <a:solidFill>
                            <a:schemeClr val="dk1"/>
                          </a:solidFill>
                          <a:latin typeface="Calibri"/>
                          <a:ea typeface="Calibri"/>
                          <a:cs typeface="Calibri"/>
                          <a:sym typeface="Calibri"/>
                        </a:rPr>
                        <a:t>Broadcasters</a:t>
                      </a:r>
                      <a:r>
                        <a:rPr b="0" i="0" lang="nl-NL" sz="850" u="none" cap="none" strike="noStrike">
                          <a:solidFill>
                            <a:schemeClr val="dk1"/>
                          </a:solidFill>
                          <a:latin typeface="Calibri"/>
                          <a:ea typeface="Calibri"/>
                          <a:cs typeface="Calibri"/>
                          <a:sym typeface="Calibri"/>
                        </a:rPr>
                        <a:t>, ECV, </a:t>
                      </a:r>
                      <a:r>
                        <a:rPr lang="nl-NL" sz="850" u="none" cap="none" strike="noStrike">
                          <a:solidFill>
                            <a:schemeClr val="dk1"/>
                          </a:solidFill>
                          <a:latin typeface="Calibri"/>
                          <a:ea typeface="Calibri"/>
                          <a:cs typeface="Calibri"/>
                          <a:sym typeface="Calibri"/>
                        </a:rPr>
                        <a:t>heritage collections</a:t>
                      </a:r>
                      <a:r>
                        <a:rPr b="0" i="0" lang="nl-NL" sz="850" u="none" cap="none" strike="noStrike">
                          <a:solidFill>
                            <a:schemeClr val="dk1"/>
                          </a:solidFill>
                          <a:latin typeface="Calibri"/>
                          <a:ea typeface="Calibri"/>
                          <a:cs typeface="Calibri"/>
                          <a:sym typeface="Calibri"/>
                        </a:rPr>
                        <a:t>, </a:t>
                      </a:r>
                      <a:r>
                        <a:rPr lang="nl-NL" sz="850" u="none" cap="none" strike="noStrike">
                          <a:solidFill>
                            <a:schemeClr val="dk1"/>
                          </a:solidFill>
                          <a:latin typeface="Calibri"/>
                          <a:ea typeface="Calibri"/>
                          <a:cs typeface="Calibri"/>
                          <a:sym typeface="Calibri"/>
                        </a:rPr>
                        <a:t>Governmental Institutions,</a:t>
                      </a:r>
                      <a:r>
                        <a:rPr b="0" i="0" lang="nl-NL" sz="850" u="none" cap="none" strike="noStrike">
                          <a:solidFill>
                            <a:schemeClr val="dk1"/>
                          </a:solidFill>
                          <a:latin typeface="Calibri"/>
                          <a:ea typeface="Calibri"/>
                          <a:cs typeface="Calibri"/>
                          <a:sym typeface="Calibri"/>
                        </a:rPr>
                        <a:t> </a:t>
                      </a:r>
                      <a:r>
                        <a:rPr lang="nl-NL" sz="850" u="none" cap="none" strike="noStrike">
                          <a:solidFill>
                            <a:schemeClr val="dk1"/>
                          </a:solidFill>
                          <a:latin typeface="Calibri"/>
                          <a:ea typeface="Calibri"/>
                          <a:cs typeface="Calibri"/>
                          <a:sym typeface="Calibri"/>
                        </a:rPr>
                        <a:t>a.o.</a:t>
                      </a:r>
                    </a:p>
                  </a:txBody>
                  <a:tcPr marT="25550" marB="25550" marR="51125" marL="51125">
                    <a:lnL cap="flat" cmpd="sng" w="12700">
                      <a:solidFill>
                        <a:schemeClr val="dk1"/>
                      </a:solidFill>
                      <a:prstDash val="solid"/>
                      <a:round/>
                      <a:headEnd len="med" w="med" type="none"/>
                      <a:tailEnd len="med" w="med" type="none"/>
                    </a:lnL>
                    <a:lnR cap="flat" cmpd="sng" w="28575">
                      <a:solidFill>
                        <a:schemeClr val="dk1"/>
                      </a:solidFill>
                      <a:prstDash val="solid"/>
                      <a:round/>
                      <a:headEnd len="med" w="med" type="none"/>
                      <a:tailEnd len="med" w="med" type="none"/>
                    </a:lnR>
                    <a:lnT cap="flat" cmpd="sng" w="28575">
                      <a:solidFill>
                        <a:schemeClr val="dk1"/>
                      </a:solidFill>
                      <a:prstDash val="solid"/>
                      <a:round/>
                      <a:headEnd len="med" w="med" type="none"/>
                      <a:tailEnd len="med" w="med" type="none"/>
                    </a:lnT>
                    <a:lnB cap="flat" cmpd="sng" w="12700">
                      <a:solidFill>
                        <a:schemeClr val="dk1"/>
                      </a:solidFill>
                      <a:prstDash val="solid"/>
                      <a:round/>
                      <a:headEnd len="med" w="med" type="none"/>
                      <a:tailEnd len="med" w="med" type="none"/>
                    </a:lnB>
                  </a:tcPr>
                </a:tc>
              </a:tr>
              <a:tr h="400600">
                <a:tc>
                  <a:txBody>
                    <a:bodyPr>
                      <a:noAutofit/>
                    </a:bodyPr>
                    <a:lstStyle/>
                    <a:p>
                      <a:pPr indent="0" lvl="0" marL="0" marR="0" rtl="0" algn="l">
                        <a:lnSpc>
                          <a:spcPct val="100000"/>
                        </a:lnSpc>
                        <a:spcBef>
                          <a:spcPts val="0"/>
                        </a:spcBef>
                        <a:spcAft>
                          <a:spcPts val="0"/>
                        </a:spcAft>
                        <a:buClr>
                          <a:srgbClr val="008000"/>
                        </a:buClr>
                        <a:buSzPct val="25000"/>
                        <a:buFont typeface="Arial"/>
                        <a:buNone/>
                      </a:pPr>
                      <a:r>
                        <a:rPr lang="nl-NL" sz="1000" u="none" cap="none" strike="noStrike">
                          <a:solidFill>
                            <a:srgbClr val="008000"/>
                          </a:solidFill>
                        </a:rPr>
                        <a:t>Consumers</a:t>
                      </a:r>
                    </a:p>
                  </a:txBody>
                  <a:tcPr marT="25550" marB="25550" marR="51125" marL="51125">
                    <a:lnL cap="flat" cmpd="sng" w="28575">
                      <a:solidFill>
                        <a:schemeClr val="dk1"/>
                      </a:solidFill>
                      <a:prstDash val="solid"/>
                      <a:round/>
                      <a:headEnd len="med" w="med" type="none"/>
                      <a:tailEnd len="med" w="med" type="none"/>
                    </a:lnL>
                    <a:lnR cap="flat" cmpd="sng" w="12700">
                      <a:solidFill>
                        <a:schemeClr val="dk1"/>
                      </a:solidFill>
                      <a:prstDash val="solid"/>
                      <a:round/>
                      <a:headEnd len="med" w="med" type="none"/>
                      <a:tailEnd len="med" w="med" type="none"/>
                    </a:lnR>
                    <a:lnT cap="flat" cmpd="sng" w="12700">
                      <a:solidFill>
                        <a:schemeClr val="dk1"/>
                      </a:solidFill>
                      <a:prstDash val="solid"/>
                      <a:round/>
                      <a:headEnd len="med" w="med" type="none"/>
                      <a:tailEnd len="med" w="med" type="none"/>
                    </a:lnT>
                    <a:lnB cap="flat" cmpd="sng" w="12700">
                      <a:solidFill>
                        <a:schemeClr val="dk1"/>
                      </a:solidFill>
                      <a:prstDash val="solid"/>
                      <a:round/>
                      <a:headEnd len="med" w="med" type="none"/>
                      <a:tailEnd len="med" w="med" type="none"/>
                    </a:lnB>
                  </a:tcPr>
                </a:tc>
                <a:tc>
                  <a:txBody>
                    <a:bodyPr>
                      <a:noAutofit/>
                    </a:bodyPr>
                    <a:lstStyle/>
                    <a:p>
                      <a:pPr indent="0" lvl="0" marL="0" marR="0" rtl="0" algn="l">
                        <a:lnSpc>
                          <a:spcPct val="100000"/>
                        </a:lnSpc>
                        <a:spcBef>
                          <a:spcPts val="0"/>
                        </a:spcBef>
                        <a:spcAft>
                          <a:spcPts val="0"/>
                        </a:spcAft>
                        <a:buClr>
                          <a:schemeClr val="dk1"/>
                        </a:buClr>
                        <a:buSzPct val="25000"/>
                        <a:buFont typeface="Arial"/>
                        <a:buNone/>
                      </a:pPr>
                      <a:r>
                        <a:rPr b="0" i="0" lang="nl-NL" sz="850" u="none" cap="none" strike="noStrike">
                          <a:solidFill>
                            <a:schemeClr val="dk1"/>
                          </a:solidFill>
                          <a:latin typeface="Calibri"/>
                          <a:ea typeface="Calibri"/>
                          <a:cs typeface="Calibri"/>
                          <a:sym typeface="Calibri"/>
                        </a:rPr>
                        <a:t>Media</a:t>
                      </a:r>
                      <a:r>
                        <a:rPr lang="nl-NL" sz="850" u="none" cap="none" strike="noStrike">
                          <a:solidFill>
                            <a:schemeClr val="dk1"/>
                          </a:solidFill>
                          <a:latin typeface="Calibri"/>
                          <a:ea typeface="Calibri"/>
                          <a:cs typeface="Calibri"/>
                          <a:sym typeface="Calibri"/>
                        </a:rPr>
                        <a:t> </a:t>
                      </a:r>
                      <a:r>
                        <a:rPr b="0" i="0" lang="nl-NL" sz="850" u="none" cap="none" strike="noStrike">
                          <a:solidFill>
                            <a:schemeClr val="dk1"/>
                          </a:solidFill>
                          <a:latin typeface="Calibri"/>
                          <a:ea typeface="Calibri"/>
                          <a:cs typeface="Calibri"/>
                          <a:sym typeface="Calibri"/>
                        </a:rPr>
                        <a:t>professionals, </a:t>
                      </a:r>
                      <a:r>
                        <a:rPr lang="nl-NL" sz="850" u="none" cap="none" strike="noStrike">
                          <a:solidFill>
                            <a:schemeClr val="dk1"/>
                          </a:solidFill>
                          <a:latin typeface="Calibri"/>
                          <a:ea typeface="Calibri"/>
                          <a:cs typeface="Calibri"/>
                          <a:sym typeface="Calibri"/>
                        </a:rPr>
                        <a:t>Education</a:t>
                      </a:r>
                      <a:r>
                        <a:rPr b="0" i="0" lang="nl-NL" sz="850" u="none" cap="none" strike="noStrike">
                          <a:solidFill>
                            <a:schemeClr val="dk1"/>
                          </a:solidFill>
                          <a:latin typeface="Calibri"/>
                          <a:ea typeface="Calibri"/>
                          <a:cs typeface="Calibri"/>
                          <a:sym typeface="Calibri"/>
                        </a:rPr>
                        <a:t>,</a:t>
                      </a:r>
                      <a:r>
                        <a:rPr lang="nl-NL" sz="850" u="none" cap="none" strike="noStrike">
                          <a:solidFill>
                            <a:schemeClr val="dk1"/>
                          </a:solidFill>
                          <a:latin typeface="Calibri"/>
                          <a:ea typeface="Calibri"/>
                          <a:cs typeface="Calibri"/>
                          <a:sym typeface="Calibri"/>
                        </a:rPr>
                        <a:t> General Public</a:t>
                      </a:r>
                    </a:p>
                    <a:p>
                      <a:pPr indent="0" lvl="0" marL="0" marR="0" rtl="0" algn="l">
                        <a:lnSpc>
                          <a:spcPct val="100000"/>
                        </a:lnSpc>
                        <a:spcBef>
                          <a:spcPts val="280"/>
                        </a:spcBef>
                        <a:spcAft>
                          <a:spcPts val="0"/>
                        </a:spcAft>
                        <a:buClr>
                          <a:schemeClr val="dk1"/>
                        </a:buClr>
                        <a:buSzPct val="25000"/>
                        <a:buFont typeface="Arial"/>
                        <a:buNone/>
                      </a:pPr>
                      <a:r>
                        <a:rPr b="0" i="0" lang="nl-NL" sz="850" u="none" cap="none" strike="noStrike">
                          <a:solidFill>
                            <a:schemeClr val="dk1"/>
                          </a:solidFill>
                          <a:latin typeface="Calibri"/>
                          <a:ea typeface="Calibri"/>
                          <a:cs typeface="Calibri"/>
                          <a:sym typeface="Calibri"/>
                        </a:rPr>
                        <a:t>Intern</a:t>
                      </a:r>
                      <a:r>
                        <a:rPr lang="nl-NL" sz="850" u="none" cap="none" strike="noStrike">
                          <a:solidFill>
                            <a:schemeClr val="dk1"/>
                          </a:solidFill>
                          <a:latin typeface="Calibri"/>
                          <a:ea typeface="Calibri"/>
                          <a:cs typeface="Calibri"/>
                          <a:sym typeface="Calibri"/>
                        </a:rPr>
                        <a:t>al users</a:t>
                      </a:r>
                    </a:p>
                  </a:txBody>
                  <a:tcPr marT="25550" marB="25550" marR="51125" marL="51125">
                    <a:lnL cap="flat" cmpd="sng" w="12700">
                      <a:solidFill>
                        <a:schemeClr val="dk1"/>
                      </a:solidFill>
                      <a:prstDash val="solid"/>
                      <a:round/>
                      <a:headEnd len="med" w="med" type="none"/>
                      <a:tailEnd len="med" w="med" type="none"/>
                    </a:lnL>
                    <a:lnR cap="flat" cmpd="sng" w="28575">
                      <a:solidFill>
                        <a:schemeClr val="dk1"/>
                      </a:solidFill>
                      <a:prstDash val="solid"/>
                      <a:round/>
                      <a:headEnd len="med" w="med" type="none"/>
                      <a:tailEnd len="med" w="med" type="none"/>
                    </a:lnR>
                    <a:lnT cap="flat" cmpd="sng" w="12700">
                      <a:solidFill>
                        <a:schemeClr val="dk1"/>
                      </a:solidFill>
                      <a:prstDash val="solid"/>
                      <a:round/>
                      <a:headEnd len="med" w="med" type="none"/>
                      <a:tailEnd len="med" w="med" type="none"/>
                    </a:lnT>
                    <a:lnB cap="flat" cmpd="sng" w="12700">
                      <a:solidFill>
                        <a:schemeClr val="dk1"/>
                      </a:solidFill>
                      <a:prstDash val="solid"/>
                      <a:round/>
                      <a:headEnd len="med" w="med" type="none"/>
                      <a:tailEnd len="med" w="med" type="none"/>
                    </a:lnB>
                  </a:tcPr>
                </a:tc>
              </a:tr>
              <a:tr h="1319250">
                <a:tc>
                  <a:txBody>
                    <a:bodyPr>
                      <a:noAutofit/>
                    </a:bodyPr>
                    <a:lstStyle/>
                    <a:p>
                      <a:pPr indent="0" lvl="0" marL="0" marR="0" rtl="0" algn="l">
                        <a:lnSpc>
                          <a:spcPct val="100000"/>
                        </a:lnSpc>
                        <a:spcBef>
                          <a:spcPts val="0"/>
                        </a:spcBef>
                        <a:spcAft>
                          <a:spcPts val="0"/>
                        </a:spcAft>
                        <a:buClr>
                          <a:srgbClr val="0066FF"/>
                        </a:buClr>
                        <a:buSzPct val="25000"/>
                        <a:buFont typeface="Arial"/>
                        <a:buNone/>
                      </a:pPr>
                      <a:r>
                        <a:rPr b="0" i="0" lang="nl-NL" sz="1000" u="none" cap="none" strike="noStrike">
                          <a:solidFill>
                            <a:srgbClr val="0066FF"/>
                          </a:solidFill>
                          <a:latin typeface="Calibri"/>
                          <a:ea typeface="Calibri"/>
                          <a:cs typeface="Calibri"/>
                          <a:sym typeface="Calibri"/>
                        </a:rPr>
                        <a:t>Management Digital Archi</a:t>
                      </a:r>
                      <a:r>
                        <a:rPr lang="nl-NL" sz="1000" u="none" cap="none" strike="noStrike">
                          <a:solidFill>
                            <a:srgbClr val="0066FF"/>
                          </a:solidFill>
                          <a:latin typeface="Calibri"/>
                          <a:ea typeface="Calibri"/>
                          <a:cs typeface="Calibri"/>
                          <a:sym typeface="Calibri"/>
                        </a:rPr>
                        <a:t>ve</a:t>
                      </a:r>
                    </a:p>
                  </a:txBody>
                  <a:tcPr marT="25550" marB="25550" marR="51125" marL="51125">
                    <a:lnL cap="flat" cmpd="sng" w="28575">
                      <a:solidFill>
                        <a:schemeClr val="dk1"/>
                      </a:solidFill>
                      <a:prstDash val="solid"/>
                      <a:round/>
                      <a:headEnd len="med" w="med" type="none"/>
                      <a:tailEnd len="med" w="med" type="none"/>
                    </a:lnL>
                    <a:lnR cap="flat" cmpd="sng" w="12700">
                      <a:solidFill>
                        <a:schemeClr val="dk1"/>
                      </a:solidFill>
                      <a:prstDash val="solid"/>
                      <a:round/>
                      <a:headEnd len="med" w="med" type="none"/>
                      <a:tailEnd len="med" w="med" type="none"/>
                    </a:lnR>
                    <a:lnT cap="flat" cmpd="sng" w="12700">
                      <a:solidFill>
                        <a:schemeClr val="dk1"/>
                      </a:solidFill>
                      <a:prstDash val="solid"/>
                      <a:round/>
                      <a:headEnd len="med" w="med" type="none"/>
                      <a:tailEnd len="med" w="med" type="none"/>
                    </a:lnT>
                    <a:lnB cap="flat" cmpd="sng" w="28575">
                      <a:solidFill>
                        <a:schemeClr val="dk1"/>
                      </a:solidFill>
                      <a:prstDash val="solid"/>
                      <a:round/>
                      <a:headEnd len="med" w="med" type="none"/>
                      <a:tailEnd len="med" w="med" type="none"/>
                    </a:lnB>
                  </a:tcPr>
                </a:tc>
                <a:tc>
                  <a:txBody>
                    <a:bodyPr>
                      <a:noAutofit/>
                    </a:bodyPr>
                    <a:lstStyle/>
                    <a:p>
                      <a:pPr indent="0" lvl="0" marL="0" marR="0" rtl="0" algn="l">
                        <a:lnSpc>
                          <a:spcPct val="100000"/>
                        </a:lnSpc>
                        <a:spcBef>
                          <a:spcPts val="0"/>
                        </a:spcBef>
                        <a:spcAft>
                          <a:spcPts val="0"/>
                        </a:spcAft>
                        <a:buClr>
                          <a:schemeClr val="dk1"/>
                        </a:buClr>
                        <a:buSzPct val="25000"/>
                        <a:buFont typeface="Arial"/>
                        <a:buNone/>
                      </a:pPr>
                      <a:r>
                        <a:rPr b="1" i="0" lang="nl-NL" sz="850" u="none" cap="none" strike="noStrike">
                          <a:solidFill>
                            <a:schemeClr val="dk1"/>
                          </a:solidFill>
                          <a:latin typeface="Calibri"/>
                          <a:ea typeface="Calibri"/>
                          <a:cs typeface="Calibri"/>
                          <a:sym typeface="Calibri"/>
                        </a:rPr>
                        <a:t>Unitmanager Archi</a:t>
                      </a:r>
                      <a:r>
                        <a:rPr b="1" lang="nl-NL" sz="850" u="none" cap="none" strike="noStrike">
                          <a:solidFill>
                            <a:schemeClr val="dk1"/>
                          </a:solidFill>
                          <a:latin typeface="Calibri"/>
                          <a:ea typeface="Calibri"/>
                          <a:cs typeface="Calibri"/>
                          <a:sym typeface="Calibri"/>
                        </a:rPr>
                        <a:t>ve</a:t>
                      </a:r>
                      <a:r>
                        <a:rPr b="1" i="0" lang="nl-NL" sz="850" u="none" cap="none" strike="noStrike">
                          <a:solidFill>
                            <a:schemeClr val="dk1"/>
                          </a:solidFill>
                          <a:latin typeface="Calibri"/>
                          <a:ea typeface="Calibri"/>
                          <a:cs typeface="Calibri"/>
                          <a:sym typeface="Calibri"/>
                        </a:rPr>
                        <a:t> </a:t>
                      </a:r>
                      <a:r>
                        <a:rPr b="0" i="0" lang="nl-NL" sz="850" u="none" cap="none" strike="noStrike">
                          <a:solidFill>
                            <a:schemeClr val="dk1"/>
                          </a:solidFill>
                          <a:latin typeface="Calibri"/>
                          <a:ea typeface="Calibri"/>
                          <a:cs typeface="Calibri"/>
                          <a:sym typeface="Calibri"/>
                        </a:rPr>
                        <a:t> : strateg</a:t>
                      </a:r>
                      <a:r>
                        <a:rPr lang="nl-NL" sz="850" u="none" cap="none" strike="noStrike">
                          <a:solidFill>
                            <a:schemeClr val="dk1"/>
                          </a:solidFill>
                          <a:latin typeface="Calibri"/>
                          <a:ea typeface="Calibri"/>
                          <a:cs typeface="Calibri"/>
                          <a:sym typeface="Calibri"/>
                        </a:rPr>
                        <a:t>y / policy</a:t>
                      </a:r>
                    </a:p>
                    <a:p>
                      <a:pPr indent="0" lvl="0" marL="0" marR="0" rtl="0" algn="l">
                        <a:lnSpc>
                          <a:spcPct val="100000"/>
                        </a:lnSpc>
                        <a:spcBef>
                          <a:spcPts val="280"/>
                        </a:spcBef>
                        <a:spcAft>
                          <a:spcPts val="0"/>
                        </a:spcAft>
                        <a:buClr>
                          <a:schemeClr val="dk1"/>
                        </a:buClr>
                        <a:buSzPct val="25000"/>
                        <a:buFont typeface="Times New Roman"/>
                        <a:buNone/>
                      </a:pPr>
                      <a:r>
                        <a:t/>
                      </a:r>
                      <a:endParaRPr b="0" i="0" sz="85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ct val="25000"/>
                        <a:buFont typeface="Arial"/>
                        <a:buNone/>
                      </a:pPr>
                      <a:r>
                        <a:rPr b="0" i="0" lang="nl-NL" sz="850" u="none" cap="none" strike="noStrike">
                          <a:solidFill>
                            <a:schemeClr val="dk1"/>
                          </a:solidFill>
                          <a:latin typeface="Calibri"/>
                          <a:ea typeface="Calibri"/>
                          <a:cs typeface="Calibri"/>
                          <a:sym typeface="Calibri"/>
                        </a:rPr>
                        <a:t>Strategi</a:t>
                      </a:r>
                      <a:r>
                        <a:rPr lang="nl-NL" sz="850" u="none" cap="none" strike="noStrike">
                          <a:solidFill>
                            <a:schemeClr val="dk1"/>
                          </a:solidFill>
                          <a:latin typeface="Calibri"/>
                          <a:ea typeface="Calibri"/>
                          <a:cs typeface="Calibri"/>
                          <a:sym typeface="Calibri"/>
                        </a:rPr>
                        <a:t>c</a:t>
                      </a:r>
                      <a:r>
                        <a:rPr b="0" i="0" lang="nl-NL" sz="850" u="none" cap="none" strike="noStrike">
                          <a:solidFill>
                            <a:schemeClr val="dk1"/>
                          </a:solidFill>
                          <a:latin typeface="Calibri"/>
                          <a:ea typeface="Calibri"/>
                          <a:cs typeface="Calibri"/>
                          <a:sym typeface="Calibri"/>
                        </a:rPr>
                        <a:t>/tacti</a:t>
                      </a:r>
                      <a:r>
                        <a:rPr lang="nl-NL" sz="850" u="none" cap="none" strike="noStrike">
                          <a:solidFill>
                            <a:schemeClr val="dk1"/>
                          </a:solidFill>
                          <a:latin typeface="Calibri"/>
                          <a:ea typeface="Calibri"/>
                          <a:cs typeface="Calibri"/>
                          <a:sym typeface="Calibri"/>
                        </a:rPr>
                        <a:t>cal</a:t>
                      </a:r>
                      <a:r>
                        <a:rPr b="0" i="0" lang="nl-NL" sz="850" u="none" cap="none" strike="noStrike">
                          <a:solidFill>
                            <a:schemeClr val="dk1"/>
                          </a:solidFill>
                          <a:latin typeface="Calibri"/>
                          <a:ea typeface="Calibri"/>
                          <a:cs typeface="Calibri"/>
                          <a:sym typeface="Calibri"/>
                        </a:rPr>
                        <a:t> </a:t>
                      </a:r>
                      <a:r>
                        <a:rPr lang="nl-NL" sz="850" u="none" cap="none" strike="noStrike">
                          <a:solidFill>
                            <a:schemeClr val="dk1"/>
                          </a:solidFill>
                          <a:latin typeface="Calibri"/>
                          <a:ea typeface="Calibri"/>
                          <a:cs typeface="Calibri"/>
                          <a:sym typeface="Calibri"/>
                        </a:rPr>
                        <a:t>policy</a:t>
                      </a:r>
                      <a:r>
                        <a:rPr b="0" i="0" lang="nl-NL" sz="850" u="none" cap="none" strike="noStrike">
                          <a:solidFill>
                            <a:schemeClr val="dk1"/>
                          </a:solidFill>
                          <a:latin typeface="Calibri"/>
                          <a:ea typeface="Calibri"/>
                          <a:cs typeface="Calibri"/>
                          <a:sym typeface="Calibri"/>
                        </a:rPr>
                        <a:t> </a:t>
                      </a:r>
                      <a:r>
                        <a:rPr lang="nl-NL" sz="850" u="none" cap="none" strike="noStrike">
                          <a:solidFill>
                            <a:schemeClr val="dk1"/>
                          </a:solidFill>
                          <a:latin typeface="Calibri"/>
                          <a:ea typeface="Calibri"/>
                          <a:cs typeface="Calibri"/>
                          <a:sym typeface="Calibri"/>
                        </a:rPr>
                        <a:t>and</a:t>
                      </a:r>
                      <a:r>
                        <a:rPr b="0" i="0" lang="nl-NL" sz="850" u="none" cap="none" strike="noStrike">
                          <a:solidFill>
                            <a:schemeClr val="dk1"/>
                          </a:solidFill>
                          <a:latin typeface="Calibri"/>
                          <a:ea typeface="Calibri"/>
                          <a:cs typeface="Calibri"/>
                          <a:sym typeface="Calibri"/>
                        </a:rPr>
                        <a:t> co</a:t>
                      </a:r>
                      <a:r>
                        <a:rPr lang="nl-NL" sz="850" u="none" cap="none" strike="noStrike">
                          <a:solidFill>
                            <a:schemeClr val="dk1"/>
                          </a:solidFill>
                          <a:latin typeface="Calibri"/>
                          <a:ea typeface="Calibri"/>
                          <a:cs typeface="Calibri"/>
                          <a:sym typeface="Calibri"/>
                        </a:rPr>
                        <a:t>o</a:t>
                      </a:r>
                      <a:r>
                        <a:rPr b="0" i="0" lang="nl-NL" sz="850" u="none" cap="none" strike="noStrike">
                          <a:solidFill>
                            <a:schemeClr val="dk1"/>
                          </a:solidFill>
                          <a:latin typeface="Calibri"/>
                          <a:ea typeface="Calibri"/>
                          <a:cs typeface="Calibri"/>
                          <a:sym typeface="Calibri"/>
                        </a:rPr>
                        <a:t>rdinati</a:t>
                      </a:r>
                      <a:r>
                        <a:rPr lang="nl-NL" sz="850" u="none" cap="none" strike="noStrike">
                          <a:solidFill>
                            <a:schemeClr val="dk1"/>
                          </a:solidFill>
                          <a:latin typeface="Calibri"/>
                          <a:ea typeface="Calibri"/>
                          <a:cs typeface="Calibri"/>
                          <a:sym typeface="Calibri"/>
                        </a:rPr>
                        <a:t>on</a:t>
                      </a:r>
                      <a:r>
                        <a:rPr b="0" i="0" lang="nl-NL" sz="850" u="none" cap="none" strike="noStrike">
                          <a:solidFill>
                            <a:schemeClr val="dk1"/>
                          </a:solidFill>
                          <a:latin typeface="Calibri"/>
                          <a:ea typeface="Calibri"/>
                          <a:cs typeface="Calibri"/>
                          <a:sym typeface="Calibri"/>
                        </a:rPr>
                        <a:t>: </a:t>
                      </a:r>
                    </a:p>
                    <a:p>
                      <a:pPr indent="0" lvl="0" marL="0" marR="0" rtl="0" algn="l">
                        <a:lnSpc>
                          <a:spcPct val="100000"/>
                        </a:lnSpc>
                        <a:spcBef>
                          <a:spcPts val="0"/>
                        </a:spcBef>
                        <a:spcAft>
                          <a:spcPts val="0"/>
                        </a:spcAft>
                        <a:buClr>
                          <a:schemeClr val="dk1"/>
                        </a:buClr>
                        <a:buSzPct val="25000"/>
                        <a:buFont typeface="Times New Roman"/>
                        <a:buNone/>
                      </a:pPr>
                      <a:r>
                        <a:t/>
                      </a:r>
                      <a:endParaRPr b="1" i="0" sz="85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ct val="25000"/>
                        <a:buFont typeface="Arial"/>
                        <a:buNone/>
                      </a:pPr>
                      <a:r>
                        <a:rPr b="1" i="0" lang="nl-NL" sz="850" u="none" cap="none" strike="noStrike">
                          <a:solidFill>
                            <a:schemeClr val="dk1"/>
                          </a:solidFill>
                          <a:latin typeface="Calibri"/>
                          <a:ea typeface="Calibri"/>
                          <a:cs typeface="Calibri"/>
                          <a:sym typeface="Calibri"/>
                        </a:rPr>
                        <a:t>Collect</a:t>
                      </a:r>
                      <a:r>
                        <a:rPr b="1" lang="nl-NL" sz="850" u="none" cap="none" strike="noStrike">
                          <a:solidFill>
                            <a:schemeClr val="dk1"/>
                          </a:solidFill>
                          <a:latin typeface="Calibri"/>
                          <a:ea typeface="Calibri"/>
                          <a:cs typeface="Calibri"/>
                          <a:sym typeface="Calibri"/>
                        </a:rPr>
                        <a:t>on Policy Advisor</a:t>
                      </a:r>
                      <a:r>
                        <a:rPr b="1" i="0" lang="nl-NL" sz="850" u="none" cap="none" strike="noStrike">
                          <a:solidFill>
                            <a:schemeClr val="dk1"/>
                          </a:solidFill>
                          <a:latin typeface="Calibri"/>
                          <a:ea typeface="Calibri"/>
                          <a:cs typeface="Calibri"/>
                          <a:sym typeface="Calibri"/>
                        </a:rPr>
                        <a:t> : </a:t>
                      </a:r>
                      <a:r>
                        <a:rPr b="0" i="0" lang="nl-NL" sz="850" u="none" cap="none" strike="noStrike">
                          <a:solidFill>
                            <a:schemeClr val="dk1"/>
                          </a:solidFill>
                          <a:latin typeface="Calibri"/>
                          <a:ea typeface="Calibri"/>
                          <a:cs typeface="Calibri"/>
                          <a:sym typeface="Calibri"/>
                        </a:rPr>
                        <a:t>Digital Collecti</a:t>
                      </a:r>
                      <a:r>
                        <a:rPr lang="nl-NL" sz="850" u="none" cap="none" strike="noStrike">
                          <a:solidFill>
                            <a:schemeClr val="dk1"/>
                          </a:solidFill>
                          <a:latin typeface="Calibri"/>
                          <a:ea typeface="Calibri"/>
                          <a:cs typeface="Calibri"/>
                          <a:sym typeface="Calibri"/>
                        </a:rPr>
                        <a:t>on Policy</a:t>
                      </a:r>
                      <a:r>
                        <a:rPr b="0" i="0" lang="nl-NL" sz="850" u="none" cap="none" strike="noStrike">
                          <a:solidFill>
                            <a:schemeClr val="dk1"/>
                          </a:solidFill>
                          <a:latin typeface="Calibri"/>
                          <a:ea typeface="Calibri"/>
                          <a:cs typeface="Calibri"/>
                          <a:sym typeface="Calibri"/>
                        </a:rPr>
                        <a:t>, Selecti</a:t>
                      </a:r>
                      <a:r>
                        <a:rPr lang="nl-NL" sz="850" u="none" cap="none" strike="noStrike">
                          <a:solidFill>
                            <a:schemeClr val="dk1"/>
                          </a:solidFill>
                          <a:latin typeface="Calibri"/>
                          <a:ea typeface="Calibri"/>
                          <a:cs typeface="Calibri"/>
                          <a:sym typeface="Calibri"/>
                        </a:rPr>
                        <a:t>on/</a:t>
                      </a:r>
                      <a:r>
                        <a:rPr b="0" i="0" lang="nl-NL" sz="850" u="none" cap="none" strike="noStrike">
                          <a:solidFill>
                            <a:schemeClr val="dk1"/>
                          </a:solidFill>
                          <a:latin typeface="Calibri"/>
                          <a:ea typeface="Calibri"/>
                          <a:cs typeface="Calibri"/>
                          <a:sym typeface="Calibri"/>
                        </a:rPr>
                        <a:t> Retenti</a:t>
                      </a:r>
                      <a:r>
                        <a:rPr lang="nl-NL" sz="850" u="none" cap="none" strike="noStrike">
                          <a:solidFill>
                            <a:schemeClr val="dk1"/>
                          </a:solidFill>
                          <a:latin typeface="Calibri"/>
                          <a:ea typeface="Calibri"/>
                          <a:cs typeface="Calibri"/>
                          <a:sym typeface="Calibri"/>
                        </a:rPr>
                        <a:t>on Policy</a:t>
                      </a:r>
                      <a:r>
                        <a:rPr b="0" i="0" lang="nl-NL" sz="850" u="none" cap="none" strike="noStrike">
                          <a:solidFill>
                            <a:schemeClr val="dk1"/>
                          </a:solidFill>
                          <a:latin typeface="Calibri"/>
                          <a:ea typeface="Calibri"/>
                          <a:cs typeface="Calibri"/>
                          <a:sym typeface="Calibri"/>
                        </a:rPr>
                        <a:t> </a:t>
                      </a:r>
                    </a:p>
                    <a:p>
                      <a:pPr indent="0" lvl="0" marL="0" marR="0" rtl="0" algn="l">
                        <a:lnSpc>
                          <a:spcPct val="100000"/>
                        </a:lnSpc>
                        <a:spcBef>
                          <a:spcPts val="0"/>
                        </a:spcBef>
                        <a:spcAft>
                          <a:spcPts val="0"/>
                        </a:spcAft>
                        <a:buClr>
                          <a:schemeClr val="dk1"/>
                        </a:buClr>
                        <a:buSzPct val="25000"/>
                        <a:buFont typeface="Arial"/>
                        <a:buNone/>
                      </a:pPr>
                      <a:r>
                        <a:rPr b="1" i="0" lang="nl-NL" sz="850" u="none" cap="none" strike="noStrike">
                          <a:solidFill>
                            <a:schemeClr val="dk1"/>
                          </a:solidFill>
                          <a:latin typeface="Calibri"/>
                          <a:ea typeface="Calibri"/>
                          <a:cs typeface="Calibri"/>
                          <a:sym typeface="Calibri"/>
                        </a:rPr>
                        <a:t>Digital Preservation Officer: </a:t>
                      </a:r>
                      <a:r>
                        <a:rPr b="0" i="0" lang="nl-NL" sz="850" u="none" cap="none" strike="noStrike">
                          <a:solidFill>
                            <a:schemeClr val="dk1"/>
                          </a:solidFill>
                          <a:latin typeface="Calibri"/>
                          <a:ea typeface="Calibri"/>
                          <a:cs typeface="Calibri"/>
                          <a:sym typeface="Calibri"/>
                        </a:rPr>
                        <a:t>Preserv</a:t>
                      </a:r>
                      <a:r>
                        <a:rPr lang="nl-NL" sz="850" u="none" cap="none" strike="noStrike">
                          <a:solidFill>
                            <a:schemeClr val="dk1"/>
                          </a:solidFill>
                          <a:latin typeface="Calibri"/>
                          <a:ea typeface="Calibri"/>
                          <a:cs typeface="Calibri"/>
                          <a:sym typeface="Calibri"/>
                        </a:rPr>
                        <a:t>ation Policy</a:t>
                      </a:r>
                      <a:r>
                        <a:rPr b="0" i="0" lang="nl-NL" sz="850" u="none" cap="none" strike="noStrike">
                          <a:solidFill>
                            <a:schemeClr val="dk1"/>
                          </a:solidFill>
                          <a:latin typeface="Calibri"/>
                          <a:ea typeface="Calibri"/>
                          <a:cs typeface="Calibri"/>
                          <a:sym typeface="Calibri"/>
                        </a:rPr>
                        <a:t>, </a:t>
                      </a:r>
                      <a:r>
                        <a:rPr lang="nl-NL" sz="850" u="none" cap="none" strike="noStrike">
                          <a:solidFill>
                            <a:schemeClr val="dk1"/>
                          </a:solidFill>
                          <a:latin typeface="Calibri"/>
                          <a:ea typeface="Calibri"/>
                          <a:cs typeface="Calibri"/>
                          <a:sym typeface="Calibri"/>
                        </a:rPr>
                        <a:t>Quality Watch</a:t>
                      </a:r>
                      <a:r>
                        <a:rPr b="0" i="0" lang="nl-NL" sz="850" u="none" cap="none" strike="noStrike">
                          <a:solidFill>
                            <a:schemeClr val="dk1"/>
                          </a:solidFill>
                          <a:latin typeface="Calibri"/>
                          <a:ea typeface="Calibri"/>
                          <a:cs typeface="Calibri"/>
                          <a:sym typeface="Calibri"/>
                        </a:rPr>
                        <a:t> and Certific</a:t>
                      </a:r>
                      <a:r>
                        <a:rPr lang="nl-NL" sz="850" u="none" cap="none" strike="noStrike">
                          <a:solidFill>
                            <a:schemeClr val="dk1"/>
                          </a:solidFill>
                          <a:latin typeface="Calibri"/>
                          <a:ea typeface="Calibri"/>
                          <a:cs typeface="Calibri"/>
                          <a:sym typeface="Calibri"/>
                        </a:rPr>
                        <a:t>ation</a:t>
                      </a:r>
                    </a:p>
                    <a:p>
                      <a:pPr indent="0" lvl="0" marL="0" marR="0" rtl="0" algn="l">
                        <a:lnSpc>
                          <a:spcPct val="100000"/>
                        </a:lnSpc>
                        <a:spcBef>
                          <a:spcPts val="0"/>
                        </a:spcBef>
                        <a:spcAft>
                          <a:spcPts val="0"/>
                        </a:spcAft>
                        <a:buClr>
                          <a:schemeClr val="dk1"/>
                        </a:buClr>
                        <a:buSzPct val="25000"/>
                        <a:buFont typeface="Arial"/>
                        <a:buNone/>
                      </a:pPr>
                      <a:r>
                        <a:rPr b="1" i="0" lang="nl-NL" sz="850" u="none" cap="none" strike="noStrike">
                          <a:solidFill>
                            <a:schemeClr val="dk1"/>
                          </a:solidFill>
                          <a:latin typeface="Calibri"/>
                          <a:ea typeface="Calibri"/>
                          <a:cs typeface="Calibri"/>
                          <a:sym typeface="Calibri"/>
                        </a:rPr>
                        <a:t>Informati</a:t>
                      </a:r>
                      <a:r>
                        <a:rPr b="1" lang="nl-NL" sz="850" u="none" cap="none" strike="noStrike">
                          <a:solidFill>
                            <a:schemeClr val="dk1"/>
                          </a:solidFill>
                          <a:latin typeface="Calibri"/>
                          <a:ea typeface="Calibri"/>
                          <a:cs typeface="Calibri"/>
                          <a:sym typeface="Calibri"/>
                        </a:rPr>
                        <a:t>on </a:t>
                      </a:r>
                      <a:r>
                        <a:rPr b="1" i="0" lang="nl-NL" sz="850" u="none" cap="none" strike="noStrike">
                          <a:solidFill>
                            <a:schemeClr val="dk1"/>
                          </a:solidFill>
                          <a:latin typeface="Calibri"/>
                          <a:ea typeface="Calibri"/>
                          <a:cs typeface="Calibri"/>
                          <a:sym typeface="Calibri"/>
                        </a:rPr>
                        <a:t>manage</a:t>
                      </a:r>
                      <a:r>
                        <a:rPr b="0" i="0" lang="nl-NL" sz="850" u="none" cap="none" strike="noStrike">
                          <a:solidFill>
                            <a:schemeClr val="dk1"/>
                          </a:solidFill>
                          <a:latin typeface="Calibri"/>
                          <a:ea typeface="Calibri"/>
                          <a:cs typeface="Calibri"/>
                          <a:sym typeface="Calibri"/>
                        </a:rPr>
                        <a:t>r: Informati</a:t>
                      </a:r>
                      <a:r>
                        <a:rPr lang="nl-NL" sz="850" u="none" cap="none" strike="noStrike">
                          <a:solidFill>
                            <a:schemeClr val="dk1"/>
                          </a:solidFill>
                          <a:latin typeface="Calibri"/>
                          <a:ea typeface="Calibri"/>
                          <a:cs typeface="Calibri"/>
                          <a:sym typeface="Calibri"/>
                        </a:rPr>
                        <a:t>on policy</a:t>
                      </a:r>
                      <a:r>
                        <a:rPr b="0" i="0" lang="nl-NL" sz="850" u="none" cap="none" strike="noStrike">
                          <a:solidFill>
                            <a:schemeClr val="dk1"/>
                          </a:solidFill>
                          <a:latin typeface="Calibri"/>
                          <a:ea typeface="Calibri"/>
                          <a:cs typeface="Calibri"/>
                          <a:sym typeface="Calibri"/>
                        </a:rPr>
                        <a:t>, Metadata </a:t>
                      </a:r>
                      <a:r>
                        <a:rPr lang="nl-NL" sz="850" u="none" cap="none" strike="noStrike">
                          <a:solidFill>
                            <a:schemeClr val="dk1"/>
                          </a:solidFill>
                          <a:latin typeface="Calibri"/>
                          <a:ea typeface="Calibri"/>
                          <a:cs typeface="Calibri"/>
                          <a:sym typeface="Calibri"/>
                        </a:rPr>
                        <a:t>&amp;</a:t>
                      </a:r>
                      <a:r>
                        <a:rPr b="0" i="0" lang="nl-NL" sz="850" u="none" cap="none" strike="noStrike">
                          <a:solidFill>
                            <a:schemeClr val="dk1"/>
                          </a:solidFill>
                          <a:latin typeface="Calibri"/>
                          <a:ea typeface="Calibri"/>
                          <a:cs typeface="Calibri"/>
                          <a:sym typeface="Calibri"/>
                        </a:rPr>
                        <a:t> Digital Life Cycle Management  </a:t>
                      </a:r>
                    </a:p>
                    <a:p>
                      <a:pPr indent="0" lvl="0" marL="0" marR="0" rtl="0" algn="l">
                        <a:lnSpc>
                          <a:spcPct val="100000"/>
                        </a:lnSpc>
                        <a:spcBef>
                          <a:spcPts val="0"/>
                        </a:spcBef>
                        <a:spcAft>
                          <a:spcPts val="0"/>
                        </a:spcAft>
                        <a:buClr>
                          <a:schemeClr val="dk1"/>
                        </a:buClr>
                        <a:buSzPct val="25000"/>
                        <a:buFont typeface="Arial"/>
                        <a:buNone/>
                      </a:pPr>
                      <a:r>
                        <a:rPr b="1" i="0" lang="nl-NL" sz="850" u="none" cap="none" strike="noStrike">
                          <a:solidFill>
                            <a:schemeClr val="dk1"/>
                          </a:solidFill>
                          <a:latin typeface="Calibri"/>
                          <a:ea typeface="Calibri"/>
                          <a:cs typeface="Calibri"/>
                          <a:sym typeface="Calibri"/>
                        </a:rPr>
                        <a:t>Dom</a:t>
                      </a:r>
                      <a:r>
                        <a:rPr b="1" lang="nl-NL" sz="850" u="none" cap="none" strike="noStrike">
                          <a:solidFill>
                            <a:schemeClr val="dk1"/>
                          </a:solidFill>
                          <a:latin typeface="Calibri"/>
                          <a:ea typeface="Calibri"/>
                          <a:cs typeface="Calibri"/>
                          <a:sym typeface="Calibri"/>
                        </a:rPr>
                        <a:t>ain </a:t>
                      </a:r>
                      <a:r>
                        <a:rPr b="1" i="0" lang="nl-NL" sz="850" u="none" cap="none" strike="noStrike">
                          <a:solidFill>
                            <a:schemeClr val="dk1"/>
                          </a:solidFill>
                          <a:latin typeface="Calibri"/>
                          <a:ea typeface="Calibri"/>
                          <a:cs typeface="Calibri"/>
                          <a:sym typeface="Calibri"/>
                        </a:rPr>
                        <a:t>managers</a:t>
                      </a:r>
                      <a:r>
                        <a:rPr b="0" i="0" lang="nl-NL" sz="850" u="none" cap="none" strike="noStrike">
                          <a:solidFill>
                            <a:schemeClr val="dk1"/>
                          </a:solidFill>
                          <a:latin typeface="Calibri"/>
                          <a:ea typeface="Calibri"/>
                          <a:cs typeface="Calibri"/>
                          <a:sym typeface="Calibri"/>
                        </a:rPr>
                        <a:t> : Accountmanagement ,Preserv</a:t>
                      </a:r>
                      <a:r>
                        <a:rPr lang="nl-NL" sz="850" u="none" cap="none" strike="noStrike">
                          <a:solidFill>
                            <a:schemeClr val="dk1"/>
                          </a:solidFill>
                          <a:latin typeface="Calibri"/>
                          <a:ea typeface="Calibri"/>
                          <a:cs typeface="Calibri"/>
                          <a:sym typeface="Calibri"/>
                        </a:rPr>
                        <a:t>ation</a:t>
                      </a:r>
                      <a:r>
                        <a:rPr b="0" i="0" lang="nl-NL" sz="850" u="none" cap="none" strike="noStrike">
                          <a:solidFill>
                            <a:schemeClr val="dk1"/>
                          </a:solidFill>
                          <a:latin typeface="Calibri"/>
                          <a:ea typeface="Calibri"/>
                          <a:cs typeface="Calibri"/>
                          <a:sym typeface="Calibri"/>
                        </a:rPr>
                        <a:t>- </a:t>
                      </a:r>
                      <a:r>
                        <a:rPr lang="nl-NL" sz="850" u="none" cap="none" strike="noStrike">
                          <a:solidFill>
                            <a:schemeClr val="dk1"/>
                          </a:solidFill>
                          <a:latin typeface="Calibri"/>
                          <a:ea typeface="Calibri"/>
                          <a:cs typeface="Calibri"/>
                          <a:sym typeface="Calibri"/>
                        </a:rPr>
                        <a:t>and</a:t>
                      </a:r>
                      <a:r>
                        <a:rPr b="0" i="0" lang="nl-NL" sz="850" u="none" cap="none" strike="noStrike">
                          <a:solidFill>
                            <a:schemeClr val="dk1"/>
                          </a:solidFill>
                          <a:latin typeface="Calibri"/>
                          <a:ea typeface="Calibri"/>
                          <a:cs typeface="Calibri"/>
                          <a:sym typeface="Calibri"/>
                        </a:rPr>
                        <a:t> </a:t>
                      </a:r>
                      <a:r>
                        <a:rPr lang="nl-NL" sz="850" u="none" cap="none" strike="noStrike">
                          <a:solidFill>
                            <a:schemeClr val="dk1"/>
                          </a:solidFill>
                          <a:latin typeface="Calibri"/>
                          <a:ea typeface="Calibri"/>
                          <a:cs typeface="Calibri"/>
                          <a:sym typeface="Calibri"/>
                        </a:rPr>
                        <a:t>Access Services</a:t>
                      </a:r>
                      <a:r>
                        <a:rPr b="0" i="0" lang="nl-NL" sz="850" u="none" cap="none" strike="noStrike">
                          <a:solidFill>
                            <a:schemeClr val="dk1"/>
                          </a:solidFill>
                          <a:latin typeface="Calibri"/>
                          <a:ea typeface="Calibri"/>
                          <a:cs typeface="Calibri"/>
                          <a:sym typeface="Calibri"/>
                        </a:rPr>
                        <a:t> </a:t>
                      </a:r>
                    </a:p>
                    <a:p>
                      <a:pPr indent="0" lvl="0" marL="0" marR="0" rtl="0" algn="l">
                        <a:lnSpc>
                          <a:spcPct val="100000"/>
                        </a:lnSpc>
                        <a:spcBef>
                          <a:spcPts val="0"/>
                        </a:spcBef>
                        <a:spcAft>
                          <a:spcPts val="0"/>
                        </a:spcAft>
                        <a:buClr>
                          <a:schemeClr val="dk1"/>
                        </a:buClr>
                        <a:buSzPct val="25000"/>
                        <a:buFont typeface="Arial"/>
                        <a:buNone/>
                      </a:pPr>
                      <a:r>
                        <a:rPr b="1" lang="nl-NL" sz="850" u="none" cap="none" strike="noStrike">
                          <a:solidFill>
                            <a:schemeClr val="dk1"/>
                          </a:solidFill>
                          <a:latin typeface="Calibri"/>
                          <a:ea typeface="Calibri"/>
                          <a:cs typeface="Calibri"/>
                          <a:sym typeface="Calibri"/>
                        </a:rPr>
                        <a:t>IP - specialist</a:t>
                      </a:r>
                      <a:r>
                        <a:rPr b="0" i="0" lang="nl-NL" sz="850" u="none" cap="none" strike="noStrike">
                          <a:solidFill>
                            <a:schemeClr val="dk1"/>
                          </a:solidFill>
                          <a:latin typeface="Calibri"/>
                          <a:ea typeface="Calibri"/>
                          <a:cs typeface="Calibri"/>
                          <a:sym typeface="Calibri"/>
                        </a:rPr>
                        <a:t> : </a:t>
                      </a:r>
                      <a:r>
                        <a:rPr lang="nl-NL" sz="850" u="none" cap="none" strike="noStrike">
                          <a:solidFill>
                            <a:schemeClr val="dk1"/>
                          </a:solidFill>
                          <a:latin typeface="Calibri"/>
                          <a:ea typeface="Calibri"/>
                          <a:cs typeface="Calibri"/>
                          <a:sym typeface="Calibri"/>
                        </a:rPr>
                        <a:t>Access</a:t>
                      </a:r>
                      <a:r>
                        <a:rPr b="0" i="0" lang="nl-NL" sz="850" u="none" cap="none" strike="noStrike">
                          <a:solidFill>
                            <a:schemeClr val="dk1"/>
                          </a:solidFill>
                          <a:latin typeface="Calibri"/>
                          <a:ea typeface="Calibri"/>
                          <a:cs typeface="Calibri"/>
                          <a:sym typeface="Calibri"/>
                        </a:rPr>
                        <a:t>-, </a:t>
                      </a:r>
                      <a:r>
                        <a:rPr lang="nl-NL" sz="850" u="none" cap="none" strike="noStrike">
                          <a:solidFill>
                            <a:schemeClr val="dk1"/>
                          </a:solidFill>
                          <a:latin typeface="Calibri"/>
                          <a:ea typeface="Calibri"/>
                          <a:cs typeface="Calibri"/>
                          <a:sym typeface="Calibri"/>
                        </a:rPr>
                        <a:t>Use</a:t>
                      </a:r>
                      <a:r>
                        <a:rPr b="0" i="0" lang="nl-NL" sz="850" u="none" cap="none" strike="noStrike">
                          <a:solidFill>
                            <a:schemeClr val="dk1"/>
                          </a:solidFill>
                          <a:latin typeface="Calibri"/>
                          <a:ea typeface="Calibri"/>
                          <a:cs typeface="Calibri"/>
                          <a:sym typeface="Calibri"/>
                        </a:rPr>
                        <a:t>- </a:t>
                      </a:r>
                      <a:r>
                        <a:rPr lang="nl-NL" sz="850" u="none" cap="none" strike="noStrike">
                          <a:solidFill>
                            <a:schemeClr val="dk1"/>
                          </a:solidFill>
                          <a:latin typeface="Calibri"/>
                          <a:ea typeface="Calibri"/>
                          <a:cs typeface="Calibri"/>
                          <a:sym typeface="Calibri"/>
                        </a:rPr>
                        <a:t>and</a:t>
                      </a:r>
                      <a:r>
                        <a:rPr b="0" i="0" lang="nl-NL" sz="850" u="none" cap="none" strike="noStrike">
                          <a:solidFill>
                            <a:schemeClr val="dk1"/>
                          </a:solidFill>
                          <a:latin typeface="Calibri"/>
                          <a:ea typeface="Calibri"/>
                          <a:cs typeface="Calibri"/>
                          <a:sym typeface="Calibri"/>
                        </a:rPr>
                        <a:t> </a:t>
                      </a:r>
                      <a:r>
                        <a:rPr lang="nl-NL" sz="850" u="none" cap="none" strike="noStrike">
                          <a:solidFill>
                            <a:schemeClr val="dk1"/>
                          </a:solidFill>
                          <a:latin typeface="Calibri"/>
                          <a:ea typeface="Calibri"/>
                          <a:cs typeface="Calibri"/>
                          <a:sym typeface="Calibri"/>
                        </a:rPr>
                        <a:t>Rights management data policy</a:t>
                      </a:r>
                      <a:r>
                        <a:rPr b="0" i="0" lang="nl-NL" sz="850" u="none" cap="none" strike="noStrike">
                          <a:solidFill>
                            <a:schemeClr val="dk1"/>
                          </a:solidFill>
                          <a:latin typeface="Calibri"/>
                          <a:ea typeface="Calibri"/>
                          <a:cs typeface="Calibri"/>
                          <a:sym typeface="Calibri"/>
                        </a:rPr>
                        <a:t> </a:t>
                      </a:r>
                    </a:p>
                  </a:txBody>
                  <a:tcPr marT="25550" marB="25550" marR="51125" marL="51125">
                    <a:lnL cap="flat" cmpd="sng" w="12700">
                      <a:solidFill>
                        <a:schemeClr val="dk1"/>
                      </a:solidFill>
                      <a:prstDash val="solid"/>
                      <a:round/>
                      <a:headEnd len="med" w="med" type="none"/>
                      <a:tailEnd len="med" w="med" type="none"/>
                    </a:lnL>
                    <a:lnR cap="flat" cmpd="sng" w="28575">
                      <a:solidFill>
                        <a:schemeClr val="dk1"/>
                      </a:solidFill>
                      <a:prstDash val="solid"/>
                      <a:round/>
                      <a:headEnd len="med" w="med" type="none"/>
                      <a:tailEnd len="med" w="med" type="none"/>
                    </a:lnR>
                    <a:lnT cap="flat" cmpd="sng" w="12700">
                      <a:solidFill>
                        <a:schemeClr val="dk1"/>
                      </a:solidFill>
                      <a:prstDash val="solid"/>
                      <a:round/>
                      <a:headEnd len="med" w="med" type="none"/>
                      <a:tailEnd len="med" w="med" type="none"/>
                    </a:lnT>
                    <a:lnB cap="flat" cmpd="sng" w="28575">
                      <a:solidFill>
                        <a:schemeClr val="dk1"/>
                      </a:solidFill>
                      <a:prstDash val="solid"/>
                      <a:round/>
                      <a:headEnd len="med" w="med" type="none"/>
                      <a:tailEnd len="med" w="med" type="none"/>
                    </a:lnB>
                  </a:tcPr>
                </a:tc>
              </a:tr>
            </a:tbl>
          </a:graphicData>
        </a:graphic>
      </p:graphicFrame>
      <p:pic>
        <p:nvPicPr>
          <p:cNvPr id="718" name="Shape 718"/>
          <p:cNvPicPr preferRelativeResize="0"/>
          <p:nvPr/>
        </p:nvPicPr>
        <p:blipFill rotWithShape="1">
          <a:blip r:embed="rId4">
            <a:alphaModFix/>
          </a:blip>
          <a:srcRect b="0" l="0" r="0" t="0"/>
          <a:stretch/>
        </p:blipFill>
        <p:spPr>
          <a:xfrm>
            <a:off x="7536010" y="-236562"/>
            <a:ext cx="1629703" cy="1152128"/>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22" name="Shape 722"/>
        <p:cNvGrpSpPr/>
        <p:nvPr/>
      </p:nvGrpSpPr>
      <p:grpSpPr>
        <a:xfrm>
          <a:off x="0" y="0"/>
          <a:ext cx="0" cy="0"/>
          <a:chOff x="0" y="0"/>
          <a:chExt cx="0" cy="0"/>
        </a:xfrm>
      </p:grpSpPr>
      <p:sp>
        <p:nvSpPr>
          <p:cNvPr id="723" name="Shape 723"/>
          <p:cNvSpPr txBox="1"/>
          <p:nvPr>
            <p:ph type="title"/>
          </p:nvPr>
        </p:nvSpPr>
        <p:spPr>
          <a:xfrm rot="-5400000">
            <a:off x="-2171425" y="1704525"/>
            <a:ext cx="5847300" cy="857400"/>
          </a:xfrm>
          <a:prstGeom prst="rect">
            <a:avLst/>
          </a:prstGeom>
          <a:noFill/>
          <a:ln>
            <a:noFill/>
          </a:ln>
        </p:spPr>
        <p:txBody>
          <a:bodyPr anchorCtr="0" anchor="ctr" bIns="45700" lIns="91425" rIns="91425" tIns="45700">
            <a:noAutofit/>
          </a:bodyPr>
          <a:lstStyle/>
          <a:p>
            <a:pPr indent="0" lvl="0" marL="0" marR="0" rtl="0" algn="l">
              <a:spcBef>
                <a:spcPts val="0"/>
              </a:spcBef>
              <a:buClr>
                <a:srgbClr val="E00034"/>
              </a:buClr>
              <a:buSzPct val="25000"/>
              <a:buFont typeface="Arial"/>
              <a:buNone/>
            </a:pPr>
            <a:r>
              <a:rPr b="0" i="0" lang="nl-NL" sz="2400" u="none" cap="none" strike="noStrike">
                <a:solidFill>
                  <a:srgbClr val="E00034"/>
                </a:solidFill>
                <a:latin typeface="Arial"/>
                <a:ea typeface="Arial"/>
                <a:cs typeface="Arial"/>
                <a:sym typeface="Arial"/>
              </a:rPr>
              <a:t>STEPS</a:t>
            </a:r>
            <a:r>
              <a:rPr b="0" i="0" lang="nl-NL" sz="2800" u="none" cap="none" strike="noStrike">
                <a:solidFill>
                  <a:srgbClr val="E00034"/>
                </a:solidFill>
                <a:latin typeface="Arial"/>
                <a:ea typeface="Arial"/>
                <a:cs typeface="Arial"/>
                <a:sym typeface="Arial"/>
              </a:rPr>
              <a:t> </a:t>
            </a:r>
            <a:r>
              <a:rPr b="0" i="0" lang="nl-NL" sz="2400" u="none" cap="none" strike="noStrike">
                <a:solidFill>
                  <a:srgbClr val="E00034"/>
                </a:solidFill>
                <a:latin typeface="Arial"/>
                <a:ea typeface="Arial"/>
                <a:cs typeface="Arial"/>
                <a:sym typeface="Arial"/>
              </a:rPr>
              <a:t>TO</a:t>
            </a:r>
            <a:r>
              <a:rPr b="0" i="0" lang="nl-NL" sz="2800" u="none" cap="none" strike="noStrike">
                <a:solidFill>
                  <a:srgbClr val="E00034"/>
                </a:solidFill>
                <a:latin typeface="Arial"/>
                <a:ea typeface="Arial"/>
                <a:cs typeface="Arial"/>
                <a:sym typeface="Arial"/>
              </a:rPr>
              <a:t> </a:t>
            </a:r>
            <a:r>
              <a:rPr b="0" i="0" lang="nl-NL" sz="2400" u="none" cap="none" strike="noStrike">
                <a:solidFill>
                  <a:srgbClr val="E00034"/>
                </a:solidFill>
                <a:latin typeface="Arial"/>
                <a:ea typeface="Arial"/>
                <a:cs typeface="Arial"/>
                <a:sym typeface="Arial"/>
              </a:rPr>
              <a:t>TRUSTWORTHINESS</a:t>
            </a:r>
          </a:p>
        </p:txBody>
      </p:sp>
      <p:sp>
        <p:nvSpPr>
          <p:cNvPr id="724" name="Shape 724"/>
          <p:cNvSpPr txBox="1"/>
          <p:nvPr/>
        </p:nvSpPr>
        <p:spPr>
          <a:xfrm>
            <a:off x="1721617" y="940008"/>
            <a:ext cx="2074800" cy="657299"/>
          </a:xfrm>
          <a:prstGeom prst="rect">
            <a:avLst/>
          </a:prstGeom>
          <a:solidFill>
            <a:srgbClr val="FFFFFF"/>
          </a:solidFill>
          <a:ln>
            <a:noFill/>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i="0" sz="1200" u="non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ct val="25000"/>
              <a:buFont typeface="Calibri"/>
              <a:buNone/>
            </a:pPr>
            <a:r>
              <a:rPr b="0" i="0" lang="nl-NL" sz="1200" u="none">
                <a:solidFill>
                  <a:schemeClr val="dk1"/>
                </a:solidFill>
                <a:latin typeface="Calibri"/>
                <a:ea typeface="Calibri"/>
                <a:cs typeface="Calibri"/>
                <a:sym typeface="Calibri"/>
              </a:rPr>
              <a:t>Analys</a:t>
            </a:r>
            <a:r>
              <a:rPr lang="nl-NL" sz="1200">
                <a:solidFill>
                  <a:schemeClr val="dk1"/>
                </a:solidFill>
                <a:latin typeface="Calibri"/>
                <a:ea typeface="Calibri"/>
                <a:cs typeface="Calibri"/>
                <a:sym typeface="Calibri"/>
              </a:rPr>
              <a:t>is of existing functions, processes and standards</a:t>
            </a:r>
            <a:r>
              <a:rPr b="0" i="0" lang="nl-NL" sz="1200" u="none">
                <a:solidFill>
                  <a:schemeClr val="dk1"/>
                </a:solidFill>
                <a:latin typeface="Calibri"/>
                <a:ea typeface="Calibri"/>
                <a:cs typeface="Calibri"/>
                <a:sym typeface="Calibri"/>
              </a:rPr>
              <a:t> </a:t>
            </a:r>
          </a:p>
        </p:txBody>
      </p:sp>
      <p:sp>
        <p:nvSpPr>
          <p:cNvPr id="725" name="Shape 725"/>
          <p:cNvSpPr/>
          <p:nvPr/>
        </p:nvSpPr>
        <p:spPr>
          <a:xfrm>
            <a:off x="1659667" y="339502"/>
            <a:ext cx="2198700" cy="460831"/>
          </a:xfrm>
          <a:prstGeom prst="homePlate">
            <a:avLst>
              <a:gd fmla="val 18054" name="adj"/>
            </a:avLst>
          </a:prstGeom>
          <a:solidFill>
            <a:srgbClr val="82001F"/>
          </a:solidFill>
          <a:ln>
            <a:noFill/>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SzPct val="25000"/>
              <a:buFont typeface="Times New Roman"/>
              <a:buNone/>
            </a:pPr>
            <a:r>
              <a:rPr b="0" i="0" lang="nl-NL" sz="2400" u="none">
                <a:solidFill>
                  <a:schemeClr val="dk1"/>
                </a:solidFill>
                <a:latin typeface="Times New Roman"/>
                <a:ea typeface="Times New Roman"/>
                <a:cs typeface="Times New Roman"/>
                <a:sym typeface="Times New Roman"/>
              </a:rPr>
              <a:t> </a:t>
            </a:r>
          </a:p>
        </p:txBody>
      </p:sp>
      <p:sp>
        <p:nvSpPr>
          <p:cNvPr id="726" name="Shape 726"/>
          <p:cNvSpPr txBox="1"/>
          <p:nvPr/>
        </p:nvSpPr>
        <p:spPr>
          <a:xfrm>
            <a:off x="6412557" y="940008"/>
            <a:ext cx="2160600" cy="1062000"/>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i="0" sz="1200" u="none">
              <a:solidFill>
                <a:schemeClr val="dk1"/>
              </a:solidFill>
              <a:latin typeface="Times New Roman"/>
              <a:ea typeface="Times New Roman"/>
              <a:cs typeface="Times New Roman"/>
              <a:sym typeface="Times New Roman"/>
            </a:endParaRPr>
          </a:p>
          <a:p>
            <a:pPr indent="0" lvl="0" marL="0" marR="0" rtl="0" algn="l">
              <a:lnSpc>
                <a:spcPct val="100000"/>
              </a:lnSpc>
              <a:spcBef>
                <a:spcPts val="700"/>
              </a:spcBef>
              <a:spcAft>
                <a:spcPts val="0"/>
              </a:spcAft>
              <a:buClr>
                <a:schemeClr val="dk1"/>
              </a:buClr>
              <a:buSzPct val="25000"/>
              <a:buFont typeface="Calibri"/>
              <a:buNone/>
            </a:pPr>
            <a:r>
              <a:rPr lang="nl-NL" sz="1200">
                <a:solidFill>
                  <a:schemeClr val="dk1"/>
                </a:solidFill>
                <a:latin typeface="Calibri"/>
                <a:ea typeface="Calibri"/>
                <a:cs typeface="Calibri"/>
                <a:sym typeface="Calibri"/>
              </a:rPr>
              <a:t>Em</a:t>
            </a:r>
            <a:r>
              <a:rPr b="0" i="0" lang="nl-NL" sz="1200" u="none">
                <a:solidFill>
                  <a:schemeClr val="dk1"/>
                </a:solidFill>
                <a:latin typeface="Calibri"/>
                <a:ea typeface="Calibri"/>
                <a:cs typeface="Calibri"/>
                <a:sym typeface="Calibri"/>
              </a:rPr>
              <a:t>bedding a </a:t>
            </a:r>
            <a:r>
              <a:rPr lang="nl-NL" sz="1200">
                <a:solidFill>
                  <a:schemeClr val="dk1"/>
                </a:solidFill>
                <a:latin typeface="Calibri"/>
                <a:ea typeface="Calibri"/>
                <a:cs typeface="Calibri"/>
                <a:sym typeface="Calibri"/>
              </a:rPr>
              <a:t>new MAM system </a:t>
            </a:r>
            <a:r>
              <a:rPr b="0" i="0" lang="nl-NL" sz="1200" u="none">
                <a:solidFill>
                  <a:schemeClr val="dk1"/>
                </a:solidFill>
                <a:latin typeface="Calibri"/>
                <a:ea typeface="Calibri"/>
                <a:cs typeface="Calibri"/>
                <a:sym typeface="Calibri"/>
              </a:rPr>
              <a:t>in </a:t>
            </a:r>
            <a:r>
              <a:rPr lang="nl-NL" sz="1200">
                <a:solidFill>
                  <a:schemeClr val="dk1"/>
                </a:solidFill>
                <a:latin typeface="Calibri"/>
                <a:ea typeface="Calibri"/>
                <a:cs typeface="Calibri"/>
                <a:sym typeface="Calibri"/>
              </a:rPr>
              <a:t>existing processes</a:t>
            </a:r>
          </a:p>
        </p:txBody>
      </p:sp>
      <p:sp>
        <p:nvSpPr>
          <p:cNvPr id="727" name="Shape 727"/>
          <p:cNvSpPr txBox="1"/>
          <p:nvPr/>
        </p:nvSpPr>
        <p:spPr>
          <a:xfrm>
            <a:off x="6412557" y="3147814"/>
            <a:ext cx="2376600" cy="523800"/>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dk1"/>
              </a:buClr>
              <a:buSzPct val="25000"/>
              <a:buFont typeface="Calibri"/>
              <a:buNone/>
            </a:pPr>
            <a:r>
              <a:rPr lang="nl-NL" sz="1200">
                <a:solidFill>
                  <a:schemeClr val="dk1"/>
                </a:solidFill>
                <a:latin typeface="Calibri"/>
                <a:ea typeface="Calibri"/>
                <a:cs typeface="Calibri"/>
                <a:sym typeface="Calibri"/>
              </a:rPr>
              <a:t>Adaptation and</a:t>
            </a:r>
            <a:r>
              <a:rPr b="0" i="0" lang="nl-NL" sz="1200" u="none">
                <a:solidFill>
                  <a:schemeClr val="dk1"/>
                </a:solidFill>
                <a:latin typeface="Calibri"/>
                <a:ea typeface="Calibri"/>
                <a:cs typeface="Calibri"/>
                <a:sym typeface="Calibri"/>
              </a:rPr>
              <a:t>  implementati</a:t>
            </a:r>
            <a:r>
              <a:rPr lang="nl-NL" sz="1200">
                <a:solidFill>
                  <a:schemeClr val="dk1"/>
                </a:solidFill>
                <a:latin typeface="Calibri"/>
                <a:ea typeface="Calibri"/>
                <a:cs typeface="Calibri"/>
                <a:sym typeface="Calibri"/>
              </a:rPr>
              <a:t>on</a:t>
            </a:r>
            <a:r>
              <a:rPr b="0" i="0" lang="nl-NL" sz="1200" u="none">
                <a:solidFill>
                  <a:schemeClr val="dk1"/>
                </a:solidFill>
                <a:latin typeface="Calibri"/>
                <a:ea typeface="Calibri"/>
                <a:cs typeface="Calibri"/>
                <a:sym typeface="Calibri"/>
              </a:rPr>
              <a:t>  </a:t>
            </a:r>
          </a:p>
        </p:txBody>
      </p:sp>
      <p:pic>
        <p:nvPicPr>
          <p:cNvPr id="728" name="Shape 728"/>
          <p:cNvPicPr preferRelativeResize="0"/>
          <p:nvPr/>
        </p:nvPicPr>
        <p:blipFill rotWithShape="1">
          <a:blip r:embed="rId3">
            <a:alphaModFix/>
          </a:blip>
          <a:srcRect b="0" l="0" r="0" t="0"/>
          <a:stretch/>
        </p:blipFill>
        <p:spPr>
          <a:xfrm>
            <a:off x="1948508" y="1736731"/>
            <a:ext cx="1476300" cy="1063499"/>
          </a:xfrm>
          <a:prstGeom prst="rect">
            <a:avLst/>
          </a:prstGeom>
          <a:noFill/>
          <a:ln>
            <a:noFill/>
          </a:ln>
          <a:effectLst>
            <a:outerShdw blurRad="63500" dir="5400000" dist="50800">
              <a:srgbClr val="000000">
                <a:alpha val="19607"/>
              </a:srgbClr>
            </a:outerShdw>
          </a:effectLst>
        </p:spPr>
      </p:pic>
      <p:pic>
        <p:nvPicPr>
          <p:cNvPr id="729" name="Shape 729"/>
          <p:cNvPicPr preferRelativeResize="0"/>
          <p:nvPr/>
        </p:nvPicPr>
        <p:blipFill rotWithShape="1">
          <a:blip r:embed="rId4">
            <a:alphaModFix/>
          </a:blip>
          <a:srcRect b="0" l="0" r="0" t="0"/>
          <a:stretch/>
        </p:blipFill>
        <p:spPr>
          <a:xfrm>
            <a:off x="1818333" y="3479589"/>
            <a:ext cx="1606499" cy="1066799"/>
          </a:xfrm>
          <a:prstGeom prst="rect">
            <a:avLst/>
          </a:prstGeom>
          <a:noFill/>
          <a:ln>
            <a:noFill/>
          </a:ln>
        </p:spPr>
      </p:pic>
      <p:sp>
        <p:nvSpPr>
          <p:cNvPr id="730" name="Shape 730"/>
          <p:cNvSpPr txBox="1"/>
          <p:nvPr/>
        </p:nvSpPr>
        <p:spPr>
          <a:xfrm>
            <a:off x="1777889" y="2949909"/>
            <a:ext cx="1687388" cy="1062000"/>
          </a:xfrm>
          <a:prstGeom prst="rect">
            <a:avLst/>
          </a:prstGeom>
          <a:noFill/>
          <a:ln>
            <a:noFill/>
          </a:ln>
        </p:spPr>
        <p:txBody>
          <a:bodyPr anchorCtr="0" anchor="t" bIns="45700" lIns="91425" rIns="91425" tIns="45700">
            <a:noAutofit/>
          </a:bodyPr>
          <a:lstStyle/>
          <a:p>
            <a:pPr indent="0" lvl="0" marL="0" marR="0" rtl="0" algn="ctr">
              <a:lnSpc>
                <a:spcPct val="100000"/>
              </a:lnSpc>
              <a:spcBef>
                <a:spcPts val="0"/>
              </a:spcBef>
              <a:spcAft>
                <a:spcPts val="0"/>
              </a:spcAft>
              <a:buClr>
                <a:schemeClr val="dk1"/>
              </a:buClr>
              <a:buSzPct val="25000"/>
              <a:buFont typeface="Calibri"/>
              <a:buNone/>
            </a:pPr>
            <a:r>
              <a:rPr b="0" i="0" lang="nl-NL" sz="1200" u="none">
                <a:solidFill>
                  <a:schemeClr val="dk1"/>
                </a:solidFill>
                <a:latin typeface="Calibri"/>
                <a:ea typeface="Calibri"/>
                <a:cs typeface="Calibri"/>
                <a:sym typeface="Calibri"/>
              </a:rPr>
              <a:t>Mapping </a:t>
            </a:r>
            <a:r>
              <a:rPr lang="nl-NL" sz="1200">
                <a:solidFill>
                  <a:schemeClr val="dk1"/>
                </a:solidFill>
                <a:latin typeface="Calibri"/>
                <a:ea typeface="Calibri"/>
                <a:cs typeface="Calibri"/>
                <a:sym typeface="Calibri"/>
              </a:rPr>
              <a:t>to</a:t>
            </a:r>
            <a:r>
              <a:rPr b="0" i="0" lang="nl-NL" sz="1200" u="none">
                <a:solidFill>
                  <a:schemeClr val="dk1"/>
                </a:solidFill>
                <a:latin typeface="Calibri"/>
                <a:ea typeface="Calibri"/>
                <a:cs typeface="Calibri"/>
                <a:sym typeface="Calibri"/>
              </a:rPr>
              <a:t> standa</a:t>
            </a:r>
            <a:r>
              <a:rPr lang="nl-NL" sz="1200">
                <a:solidFill>
                  <a:schemeClr val="dk1"/>
                </a:solidFill>
                <a:latin typeface="Calibri"/>
                <a:ea typeface="Calibri"/>
                <a:cs typeface="Calibri"/>
                <a:sym typeface="Calibri"/>
              </a:rPr>
              <a:t>rds</a:t>
            </a:r>
            <a:r>
              <a:rPr b="0" i="0" lang="nl-NL" sz="1200" u="none">
                <a:solidFill>
                  <a:schemeClr val="dk1"/>
                </a:solidFill>
                <a:latin typeface="Calibri"/>
                <a:ea typeface="Calibri"/>
                <a:cs typeface="Calibri"/>
                <a:sym typeface="Calibri"/>
              </a:rPr>
              <a:t>, gapanalys</a:t>
            </a:r>
            <a:r>
              <a:rPr lang="nl-NL" sz="1200">
                <a:solidFill>
                  <a:schemeClr val="dk1"/>
                </a:solidFill>
                <a:latin typeface="Calibri"/>
                <a:ea typeface="Calibri"/>
                <a:cs typeface="Calibri"/>
                <a:sym typeface="Calibri"/>
              </a:rPr>
              <a:t>i</a:t>
            </a:r>
            <a:r>
              <a:rPr b="0" i="0" lang="nl-NL" sz="1200" u="none">
                <a:solidFill>
                  <a:schemeClr val="dk1"/>
                </a:solidFill>
                <a:latin typeface="Calibri"/>
                <a:ea typeface="Calibri"/>
                <a:cs typeface="Calibri"/>
                <a:sym typeface="Calibri"/>
              </a:rPr>
              <a:t>s</a:t>
            </a:r>
          </a:p>
          <a:p>
            <a:pPr indent="0" lvl="0" marL="0" marR="0" rtl="0" algn="ctr">
              <a:lnSpc>
                <a:spcPct val="100000"/>
              </a:lnSpc>
              <a:spcBef>
                <a:spcPts val="0"/>
              </a:spcBef>
              <a:spcAft>
                <a:spcPts val="0"/>
              </a:spcAft>
              <a:buClr>
                <a:schemeClr val="dk1"/>
              </a:buClr>
              <a:buFont typeface="Calibri"/>
              <a:buNone/>
            </a:pPr>
            <a:r>
              <a:t/>
            </a:r>
            <a:endParaRPr b="0" i="0" sz="1200" u="none">
              <a:solidFill>
                <a:schemeClr val="dk1"/>
              </a:solidFill>
              <a:latin typeface="Calibri"/>
              <a:ea typeface="Calibri"/>
              <a:cs typeface="Calibri"/>
              <a:sym typeface="Calibri"/>
            </a:endParaRPr>
          </a:p>
        </p:txBody>
      </p:sp>
      <p:pic>
        <p:nvPicPr>
          <p:cNvPr id="731" name="Shape 731"/>
          <p:cNvPicPr preferRelativeResize="0"/>
          <p:nvPr/>
        </p:nvPicPr>
        <p:blipFill rotWithShape="1">
          <a:blip r:embed="rId5">
            <a:alphaModFix/>
          </a:blip>
          <a:srcRect b="0" l="0" r="0" t="0"/>
          <a:stretch/>
        </p:blipFill>
        <p:spPr>
          <a:xfrm>
            <a:off x="4358828" y="1631662"/>
            <a:ext cx="1365299" cy="1212900"/>
          </a:xfrm>
          <a:prstGeom prst="rect">
            <a:avLst/>
          </a:prstGeom>
          <a:noFill/>
          <a:ln>
            <a:noFill/>
          </a:ln>
        </p:spPr>
      </p:pic>
      <p:pic>
        <p:nvPicPr>
          <p:cNvPr id="732" name="Shape 732"/>
          <p:cNvPicPr preferRelativeResize="0"/>
          <p:nvPr/>
        </p:nvPicPr>
        <p:blipFill rotWithShape="1">
          <a:blip r:embed="rId6">
            <a:alphaModFix/>
          </a:blip>
          <a:srcRect b="0" l="0" r="0" t="0"/>
          <a:stretch/>
        </p:blipFill>
        <p:spPr>
          <a:xfrm>
            <a:off x="4348875" y="3495078"/>
            <a:ext cx="1496505" cy="1092895"/>
          </a:xfrm>
          <a:prstGeom prst="rect">
            <a:avLst/>
          </a:prstGeom>
          <a:noFill/>
          <a:ln>
            <a:noFill/>
          </a:ln>
          <a:effectLst>
            <a:outerShdw blurRad="50799" rotWithShape="0" algn="ctr" dir="5400000" dist="50800">
              <a:srgbClr val="000000">
                <a:alpha val="3529"/>
              </a:srgbClr>
            </a:outerShdw>
          </a:effectLst>
        </p:spPr>
      </p:pic>
      <p:sp>
        <p:nvSpPr>
          <p:cNvPr id="733" name="Shape 733"/>
          <p:cNvSpPr txBox="1"/>
          <p:nvPr/>
        </p:nvSpPr>
        <p:spPr>
          <a:xfrm>
            <a:off x="4139951" y="845658"/>
            <a:ext cx="2159099" cy="846000"/>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i="0" sz="1400" u="none">
              <a:solidFill>
                <a:schemeClr val="dk1"/>
              </a:solidFill>
              <a:latin typeface="Times New Roman"/>
              <a:ea typeface="Times New Roman"/>
              <a:cs typeface="Times New Roman"/>
              <a:sym typeface="Times New Roman"/>
            </a:endParaRPr>
          </a:p>
          <a:p>
            <a:pPr indent="0" lvl="0" marL="0" marR="0" rtl="0" algn="l">
              <a:lnSpc>
                <a:spcPct val="100000"/>
              </a:lnSpc>
              <a:spcBef>
                <a:spcPts val="700"/>
              </a:spcBef>
              <a:spcAft>
                <a:spcPts val="0"/>
              </a:spcAft>
              <a:buClr>
                <a:schemeClr val="dk1"/>
              </a:buClr>
              <a:buSzPct val="25000"/>
              <a:buFont typeface="Calibri"/>
              <a:buNone/>
            </a:pPr>
            <a:r>
              <a:rPr b="0" i="0" lang="nl-NL" sz="1200" u="none">
                <a:solidFill>
                  <a:schemeClr val="dk1"/>
                </a:solidFill>
                <a:latin typeface="Calibri"/>
                <a:ea typeface="Calibri"/>
                <a:cs typeface="Calibri"/>
                <a:sym typeface="Calibri"/>
              </a:rPr>
              <a:t>OAIS compliant </a:t>
            </a:r>
            <a:r>
              <a:rPr lang="nl-NL" sz="1200">
                <a:solidFill>
                  <a:schemeClr val="dk1"/>
                </a:solidFill>
                <a:latin typeface="Calibri"/>
                <a:ea typeface="Calibri"/>
                <a:cs typeface="Calibri"/>
                <a:sym typeface="Calibri"/>
              </a:rPr>
              <a:t>definitions</a:t>
            </a:r>
          </a:p>
        </p:txBody>
      </p:sp>
      <p:sp>
        <p:nvSpPr>
          <p:cNvPr id="734" name="Shape 734"/>
          <p:cNvSpPr txBox="1"/>
          <p:nvPr/>
        </p:nvSpPr>
        <p:spPr>
          <a:xfrm>
            <a:off x="3985698" y="2655898"/>
            <a:ext cx="2235300" cy="1169999"/>
          </a:xfrm>
          <a:prstGeom prst="rect">
            <a:avLst/>
          </a:prstGeom>
          <a:noFill/>
          <a:ln>
            <a:noFill/>
          </a:ln>
        </p:spPr>
        <p:txBody>
          <a:bodyPr anchorCtr="0" anchor="t" bIns="45700" lIns="91425" rIns="91425" tIns="45700">
            <a:noAutofit/>
          </a:bodyPr>
          <a:lstStyle/>
          <a:p>
            <a:pPr indent="0" lvl="0" marL="0" marR="0" rtl="0" algn="ctr">
              <a:lnSpc>
                <a:spcPct val="100000"/>
              </a:lnSpc>
              <a:spcBef>
                <a:spcPts val="0"/>
              </a:spcBef>
              <a:spcAft>
                <a:spcPts val="0"/>
              </a:spcAft>
              <a:buClr>
                <a:schemeClr val="dk1"/>
              </a:buClr>
              <a:buFont typeface="Arial"/>
              <a:buNone/>
            </a:pPr>
            <a:r>
              <a:t/>
            </a:r>
            <a:endParaRPr b="0" i="0" sz="1200" u="none">
              <a:solidFill>
                <a:schemeClr val="dk1"/>
              </a:solidFill>
              <a:latin typeface="Times New Roman"/>
              <a:ea typeface="Times New Roman"/>
              <a:cs typeface="Times New Roman"/>
              <a:sym typeface="Times New Roman"/>
            </a:endParaRPr>
          </a:p>
          <a:p>
            <a:pPr indent="0" lvl="0" marL="0" marR="0" rtl="0" algn="ctr">
              <a:lnSpc>
                <a:spcPct val="100000"/>
              </a:lnSpc>
              <a:spcBef>
                <a:spcPts val="700"/>
              </a:spcBef>
              <a:spcAft>
                <a:spcPts val="0"/>
              </a:spcAft>
              <a:buClr>
                <a:schemeClr val="dk1"/>
              </a:buClr>
              <a:buSzPct val="25000"/>
              <a:buFont typeface="Calibri"/>
              <a:buNone/>
            </a:pPr>
            <a:r>
              <a:rPr b="0" i="0" lang="nl-NL" sz="1200" u="none">
                <a:solidFill>
                  <a:schemeClr val="dk1"/>
                </a:solidFill>
                <a:latin typeface="Calibri"/>
                <a:ea typeface="Calibri"/>
                <a:cs typeface="Calibri"/>
                <a:sym typeface="Calibri"/>
              </a:rPr>
              <a:t>OAIS compliant preserv</a:t>
            </a:r>
            <a:r>
              <a:rPr lang="nl-NL" sz="1200">
                <a:solidFill>
                  <a:schemeClr val="dk1"/>
                </a:solidFill>
                <a:latin typeface="Calibri"/>
                <a:ea typeface="Calibri"/>
                <a:cs typeface="Calibri"/>
                <a:sym typeface="Calibri"/>
              </a:rPr>
              <a:t>ation workflows</a:t>
            </a:r>
          </a:p>
          <a:p>
            <a:pPr indent="0" lvl="0" marL="0" marR="0" rtl="0" algn="ctr">
              <a:lnSpc>
                <a:spcPct val="100000"/>
              </a:lnSpc>
              <a:spcBef>
                <a:spcPts val="0"/>
              </a:spcBef>
              <a:spcAft>
                <a:spcPts val="0"/>
              </a:spcAft>
              <a:buClr>
                <a:schemeClr val="dk1"/>
              </a:buClr>
              <a:buFont typeface="Calibri"/>
              <a:buNone/>
            </a:pPr>
            <a:r>
              <a:t/>
            </a:r>
            <a:endParaRPr b="0" i="0" sz="1200" u="none">
              <a:solidFill>
                <a:schemeClr val="dk1"/>
              </a:solidFill>
              <a:latin typeface="Calibri"/>
              <a:ea typeface="Calibri"/>
              <a:cs typeface="Calibri"/>
              <a:sym typeface="Calibri"/>
            </a:endParaRPr>
          </a:p>
        </p:txBody>
      </p:sp>
      <p:pic>
        <p:nvPicPr>
          <p:cNvPr id="735" name="Shape 735"/>
          <p:cNvPicPr preferRelativeResize="0"/>
          <p:nvPr/>
        </p:nvPicPr>
        <p:blipFill rotWithShape="1">
          <a:blip r:embed="rId7">
            <a:alphaModFix/>
          </a:blip>
          <a:srcRect b="0" l="0" r="0" t="0"/>
          <a:stretch/>
        </p:blipFill>
        <p:spPr>
          <a:xfrm>
            <a:off x="6772507" y="3723876"/>
            <a:ext cx="1543909" cy="1092895"/>
          </a:xfrm>
          <a:prstGeom prst="rect">
            <a:avLst/>
          </a:prstGeom>
          <a:noFill/>
          <a:ln>
            <a:noFill/>
          </a:ln>
        </p:spPr>
      </p:pic>
      <p:grpSp>
        <p:nvGrpSpPr>
          <p:cNvPr id="736" name="Shape 736"/>
          <p:cNvGrpSpPr/>
          <p:nvPr/>
        </p:nvGrpSpPr>
        <p:grpSpPr>
          <a:xfrm>
            <a:off x="6854106" y="1908118"/>
            <a:ext cx="1295562" cy="936444"/>
            <a:chOff x="2863850" y="1325562"/>
            <a:chExt cx="1195499" cy="812673"/>
          </a:xfrm>
        </p:grpSpPr>
        <p:sp>
          <p:nvSpPr>
            <p:cNvPr id="737" name="Shape 737"/>
            <p:cNvSpPr/>
            <p:nvPr/>
          </p:nvSpPr>
          <p:spPr>
            <a:xfrm>
              <a:off x="3011485" y="1676400"/>
              <a:ext cx="28499" cy="28499"/>
            </a:xfrm>
            <a:custGeom>
              <a:pathLst>
                <a:path extrusionOk="0" h="120000" w="120000">
                  <a:moveTo>
                    <a:pt x="0" y="120000"/>
                  </a:moveTo>
                  <a:lnTo>
                    <a:pt x="120000" y="120000"/>
                  </a:lnTo>
                  <a:lnTo>
                    <a:pt x="120000" y="0"/>
                  </a:lnTo>
                  <a:lnTo>
                    <a:pt x="0" y="120000"/>
                  </a:lnTo>
                  <a:close/>
                </a:path>
              </a:pathLst>
            </a:custGeom>
            <a:solidFill>
              <a:srgbClr val="006600"/>
            </a:solidFill>
            <a:ln cap="flat" cmpd="sng" w="12700">
              <a:solidFill>
                <a:schemeClr val="dk1"/>
              </a:solidFill>
              <a:prstDash val="solid"/>
              <a:round/>
              <a:headEnd len="med" w="med" type="none"/>
              <a:tailEnd len="med" w="med" type="none"/>
            </a:ln>
          </p:spPr>
          <p:txBody>
            <a:bodyPr anchorCtr="0" anchor="t" bIns="45700" lIns="91425" rIns="91425" tIns="45700">
              <a:noAutofit/>
            </a:bodyPr>
            <a:lstStyle/>
            <a:p>
              <a:pPr indent="0" lvl="0" marL="0" marR="0" rtl="0" algn="l">
                <a:lnSpc>
                  <a:spcPct val="100000"/>
                </a:lnSpc>
                <a:spcBef>
                  <a:spcPts val="0"/>
                </a:spcBef>
                <a:spcAft>
                  <a:spcPts val="0"/>
                </a:spcAft>
                <a:buClr>
                  <a:schemeClr val="dk1"/>
                </a:buClr>
                <a:buFont typeface="Calibri"/>
                <a:buNone/>
              </a:pPr>
              <a:r>
                <a:t/>
              </a:r>
              <a:endParaRPr b="0" i="0" sz="1800" u="none">
                <a:solidFill>
                  <a:schemeClr val="dk1"/>
                </a:solidFill>
                <a:latin typeface="Arial"/>
                <a:ea typeface="Arial"/>
                <a:cs typeface="Arial"/>
                <a:sym typeface="Arial"/>
              </a:endParaRPr>
            </a:p>
          </p:txBody>
        </p:sp>
        <p:sp>
          <p:nvSpPr>
            <p:cNvPr id="738" name="Shape 738"/>
            <p:cNvSpPr/>
            <p:nvPr/>
          </p:nvSpPr>
          <p:spPr>
            <a:xfrm>
              <a:off x="3011485" y="1676400"/>
              <a:ext cx="28499" cy="28499"/>
            </a:xfrm>
            <a:custGeom>
              <a:pathLst>
                <a:path extrusionOk="0" h="120000" w="120000">
                  <a:moveTo>
                    <a:pt x="0" y="120000"/>
                  </a:moveTo>
                  <a:lnTo>
                    <a:pt x="120000" y="120000"/>
                  </a:lnTo>
                  <a:lnTo>
                    <a:pt x="120000" y="0"/>
                  </a:lnTo>
                  <a:lnTo>
                    <a:pt x="0" y="120000"/>
                  </a:lnTo>
                  <a:close/>
                </a:path>
              </a:pathLst>
            </a:custGeom>
            <a:solidFill>
              <a:srgbClr val="006600"/>
            </a:solidFill>
            <a:ln cap="rnd" cmpd="sng" w="12700">
              <a:solidFill>
                <a:schemeClr val="dk1"/>
              </a:solidFill>
              <a:prstDash val="solid"/>
              <a:round/>
              <a:headEnd len="med" w="med" type="none"/>
              <a:tailEnd len="med" w="med" type="none"/>
            </a:ln>
          </p:spPr>
          <p:txBody>
            <a:bodyPr anchorCtr="0" anchor="t" bIns="45700" lIns="91425" rIns="91425" tIns="45700">
              <a:noAutofit/>
            </a:bodyPr>
            <a:lstStyle/>
            <a:p>
              <a:pPr indent="0" lvl="0" marL="0" marR="0" rtl="0" algn="l">
                <a:lnSpc>
                  <a:spcPct val="100000"/>
                </a:lnSpc>
                <a:spcBef>
                  <a:spcPts val="0"/>
                </a:spcBef>
                <a:spcAft>
                  <a:spcPts val="0"/>
                </a:spcAft>
                <a:buClr>
                  <a:schemeClr val="dk1"/>
                </a:buClr>
                <a:buFont typeface="Calibri"/>
                <a:buNone/>
              </a:pPr>
              <a:r>
                <a:t/>
              </a:r>
              <a:endParaRPr b="0" i="0" sz="1800" u="none">
                <a:solidFill>
                  <a:schemeClr val="dk1"/>
                </a:solidFill>
                <a:latin typeface="Arial"/>
                <a:ea typeface="Arial"/>
                <a:cs typeface="Arial"/>
                <a:sym typeface="Arial"/>
              </a:endParaRPr>
            </a:p>
          </p:txBody>
        </p:sp>
        <p:sp>
          <p:nvSpPr>
            <p:cNvPr id="739" name="Shape 739"/>
            <p:cNvSpPr/>
            <p:nvPr/>
          </p:nvSpPr>
          <p:spPr>
            <a:xfrm>
              <a:off x="2882900" y="1597025"/>
              <a:ext cx="157200" cy="107999"/>
            </a:xfrm>
            <a:custGeom>
              <a:pathLst>
                <a:path extrusionOk="0" h="120000" w="120000">
                  <a:moveTo>
                    <a:pt x="0" y="120000"/>
                  </a:moveTo>
                  <a:lnTo>
                    <a:pt x="98095" y="120000"/>
                  </a:lnTo>
                  <a:lnTo>
                    <a:pt x="120000" y="87906"/>
                  </a:lnTo>
                  <a:lnTo>
                    <a:pt x="120000" y="0"/>
                  </a:lnTo>
                  <a:lnTo>
                    <a:pt x="0" y="0"/>
                  </a:lnTo>
                  <a:lnTo>
                    <a:pt x="0" y="120000"/>
                  </a:lnTo>
                  <a:close/>
                </a:path>
              </a:pathLst>
            </a:custGeom>
            <a:solidFill>
              <a:srgbClr val="006600"/>
            </a:solidFill>
            <a:ln cap="flat" cmpd="sng" w="12700">
              <a:solidFill>
                <a:schemeClr val="dk1"/>
              </a:solidFill>
              <a:prstDash val="solid"/>
              <a:round/>
              <a:headEnd len="med" w="med" type="none"/>
              <a:tailEnd len="med" w="med" type="none"/>
            </a:ln>
          </p:spPr>
          <p:txBody>
            <a:bodyPr anchorCtr="0" anchor="t" bIns="45700" lIns="91425" rIns="91425" tIns="45700">
              <a:noAutofit/>
            </a:bodyPr>
            <a:lstStyle/>
            <a:p>
              <a:pPr indent="0" lvl="0" marL="0" marR="0" rtl="0" algn="l">
                <a:lnSpc>
                  <a:spcPct val="100000"/>
                </a:lnSpc>
                <a:spcBef>
                  <a:spcPts val="0"/>
                </a:spcBef>
                <a:spcAft>
                  <a:spcPts val="0"/>
                </a:spcAft>
                <a:buClr>
                  <a:schemeClr val="dk1"/>
                </a:buClr>
                <a:buFont typeface="Calibri"/>
                <a:buNone/>
              </a:pPr>
              <a:r>
                <a:t/>
              </a:r>
              <a:endParaRPr b="0" i="0" sz="1800" u="none">
                <a:solidFill>
                  <a:schemeClr val="dk1"/>
                </a:solidFill>
                <a:latin typeface="Arial"/>
                <a:ea typeface="Arial"/>
                <a:cs typeface="Arial"/>
                <a:sym typeface="Arial"/>
              </a:endParaRPr>
            </a:p>
          </p:txBody>
        </p:sp>
        <p:sp>
          <p:nvSpPr>
            <p:cNvPr id="740" name="Shape 740"/>
            <p:cNvSpPr/>
            <p:nvPr/>
          </p:nvSpPr>
          <p:spPr>
            <a:xfrm>
              <a:off x="2882900" y="1597025"/>
              <a:ext cx="157200" cy="107999"/>
            </a:xfrm>
            <a:custGeom>
              <a:pathLst>
                <a:path extrusionOk="0" h="120000" w="120000">
                  <a:moveTo>
                    <a:pt x="0" y="120000"/>
                  </a:moveTo>
                  <a:lnTo>
                    <a:pt x="98095" y="120000"/>
                  </a:lnTo>
                  <a:lnTo>
                    <a:pt x="120000" y="87906"/>
                  </a:lnTo>
                  <a:lnTo>
                    <a:pt x="120000" y="0"/>
                  </a:lnTo>
                  <a:lnTo>
                    <a:pt x="0" y="0"/>
                  </a:lnTo>
                  <a:lnTo>
                    <a:pt x="0" y="120000"/>
                  </a:lnTo>
                  <a:close/>
                </a:path>
              </a:pathLst>
            </a:custGeom>
            <a:solidFill>
              <a:srgbClr val="006600"/>
            </a:solidFill>
            <a:ln cap="rnd" cmpd="sng" w="12700">
              <a:solidFill>
                <a:schemeClr val="dk1"/>
              </a:solidFill>
              <a:prstDash val="solid"/>
              <a:round/>
              <a:headEnd len="med" w="med" type="none"/>
              <a:tailEnd len="med" w="med" type="none"/>
            </a:ln>
          </p:spPr>
          <p:txBody>
            <a:bodyPr anchorCtr="0" anchor="t" bIns="45700" lIns="91425" rIns="91425" tIns="45700">
              <a:noAutofit/>
            </a:bodyPr>
            <a:lstStyle/>
            <a:p>
              <a:pPr indent="0" lvl="0" marL="0" marR="0" rtl="0" algn="l">
                <a:lnSpc>
                  <a:spcPct val="100000"/>
                </a:lnSpc>
                <a:spcBef>
                  <a:spcPts val="0"/>
                </a:spcBef>
                <a:spcAft>
                  <a:spcPts val="0"/>
                </a:spcAft>
                <a:buClr>
                  <a:schemeClr val="dk1"/>
                </a:buClr>
                <a:buFont typeface="Calibri"/>
                <a:buNone/>
              </a:pPr>
              <a:r>
                <a:t/>
              </a:r>
              <a:endParaRPr b="0" i="0" sz="1800" u="none">
                <a:solidFill>
                  <a:schemeClr val="dk1"/>
                </a:solidFill>
                <a:latin typeface="Arial"/>
                <a:ea typeface="Arial"/>
                <a:cs typeface="Arial"/>
                <a:sym typeface="Arial"/>
              </a:endParaRPr>
            </a:p>
          </p:txBody>
        </p:sp>
        <p:sp>
          <p:nvSpPr>
            <p:cNvPr id="741" name="Shape 741"/>
            <p:cNvSpPr/>
            <p:nvPr/>
          </p:nvSpPr>
          <p:spPr>
            <a:xfrm>
              <a:off x="3135310" y="1597025"/>
              <a:ext cx="157200" cy="107999"/>
            </a:xfrm>
            <a:custGeom>
              <a:pathLst>
                <a:path extrusionOk="0" h="120000" w="120000">
                  <a:moveTo>
                    <a:pt x="0" y="60000"/>
                  </a:moveTo>
                  <a:lnTo>
                    <a:pt x="60000" y="0"/>
                  </a:lnTo>
                  <a:lnTo>
                    <a:pt x="120000" y="60000"/>
                  </a:lnTo>
                  <a:lnTo>
                    <a:pt x="60000" y="120000"/>
                  </a:lnTo>
                  <a:lnTo>
                    <a:pt x="0" y="60000"/>
                  </a:lnTo>
                  <a:close/>
                </a:path>
              </a:pathLst>
            </a:custGeom>
            <a:solidFill>
              <a:srgbClr val="006600"/>
            </a:solidFill>
            <a:ln cap="flat" cmpd="sng" w="12700">
              <a:solidFill>
                <a:schemeClr val="dk1"/>
              </a:solidFill>
              <a:prstDash val="solid"/>
              <a:round/>
              <a:headEnd len="med" w="med" type="none"/>
              <a:tailEnd len="med" w="med" type="none"/>
            </a:ln>
          </p:spPr>
          <p:txBody>
            <a:bodyPr anchorCtr="0" anchor="t" bIns="45700" lIns="91425" rIns="91425" tIns="45700">
              <a:noAutofit/>
            </a:bodyPr>
            <a:lstStyle/>
            <a:p>
              <a:pPr indent="0" lvl="0" marL="0" marR="0" rtl="0" algn="l">
                <a:lnSpc>
                  <a:spcPct val="100000"/>
                </a:lnSpc>
                <a:spcBef>
                  <a:spcPts val="0"/>
                </a:spcBef>
                <a:spcAft>
                  <a:spcPts val="0"/>
                </a:spcAft>
                <a:buClr>
                  <a:schemeClr val="dk1"/>
                </a:buClr>
                <a:buFont typeface="Calibri"/>
                <a:buNone/>
              </a:pPr>
              <a:r>
                <a:t/>
              </a:r>
              <a:endParaRPr b="0" i="0" sz="1800" u="none">
                <a:solidFill>
                  <a:schemeClr val="dk1"/>
                </a:solidFill>
                <a:latin typeface="Arial"/>
                <a:ea typeface="Arial"/>
                <a:cs typeface="Arial"/>
                <a:sym typeface="Arial"/>
              </a:endParaRPr>
            </a:p>
          </p:txBody>
        </p:sp>
        <p:sp>
          <p:nvSpPr>
            <p:cNvPr id="742" name="Shape 742"/>
            <p:cNvSpPr/>
            <p:nvPr/>
          </p:nvSpPr>
          <p:spPr>
            <a:xfrm>
              <a:off x="3135310" y="1597025"/>
              <a:ext cx="157200" cy="107999"/>
            </a:xfrm>
            <a:custGeom>
              <a:pathLst>
                <a:path extrusionOk="0" h="120000" w="120000">
                  <a:moveTo>
                    <a:pt x="0" y="60000"/>
                  </a:moveTo>
                  <a:lnTo>
                    <a:pt x="60000" y="0"/>
                  </a:lnTo>
                  <a:lnTo>
                    <a:pt x="120000" y="60000"/>
                  </a:lnTo>
                  <a:lnTo>
                    <a:pt x="60000" y="120000"/>
                  </a:lnTo>
                  <a:lnTo>
                    <a:pt x="0" y="60000"/>
                  </a:lnTo>
                  <a:close/>
                </a:path>
              </a:pathLst>
            </a:custGeom>
            <a:solidFill>
              <a:srgbClr val="006600"/>
            </a:solidFill>
            <a:ln cap="rnd" cmpd="sng" w="12700">
              <a:solidFill>
                <a:schemeClr val="dk1"/>
              </a:solidFill>
              <a:prstDash val="solid"/>
              <a:round/>
              <a:headEnd len="med" w="med" type="none"/>
              <a:tailEnd len="med" w="med" type="none"/>
            </a:ln>
          </p:spPr>
          <p:txBody>
            <a:bodyPr anchorCtr="0" anchor="t" bIns="45700" lIns="91425" rIns="91425" tIns="45700">
              <a:noAutofit/>
            </a:bodyPr>
            <a:lstStyle/>
            <a:p>
              <a:pPr indent="0" lvl="0" marL="0" marR="0" rtl="0" algn="l">
                <a:lnSpc>
                  <a:spcPct val="100000"/>
                </a:lnSpc>
                <a:spcBef>
                  <a:spcPts val="0"/>
                </a:spcBef>
                <a:spcAft>
                  <a:spcPts val="0"/>
                </a:spcAft>
                <a:buClr>
                  <a:schemeClr val="dk1"/>
                </a:buClr>
                <a:buFont typeface="Calibri"/>
                <a:buNone/>
              </a:pPr>
              <a:r>
                <a:t/>
              </a:r>
              <a:endParaRPr b="0" i="0" sz="1800" u="none">
                <a:solidFill>
                  <a:schemeClr val="dk1"/>
                </a:solidFill>
                <a:latin typeface="Arial"/>
                <a:ea typeface="Arial"/>
                <a:cs typeface="Arial"/>
                <a:sym typeface="Arial"/>
              </a:endParaRPr>
            </a:p>
          </p:txBody>
        </p:sp>
        <p:sp>
          <p:nvSpPr>
            <p:cNvPr id="743" name="Shape 743"/>
            <p:cNvSpPr/>
            <p:nvPr/>
          </p:nvSpPr>
          <p:spPr>
            <a:xfrm>
              <a:off x="2863850" y="1325562"/>
              <a:ext cx="195299" cy="109499"/>
            </a:xfrm>
            <a:custGeom>
              <a:pathLst>
                <a:path extrusionOk="0" h="120000" w="120000">
                  <a:moveTo>
                    <a:pt x="0" y="120000"/>
                  </a:moveTo>
                  <a:lnTo>
                    <a:pt x="96923" y="120000"/>
                  </a:lnTo>
                  <a:lnTo>
                    <a:pt x="120000" y="0"/>
                  </a:lnTo>
                  <a:lnTo>
                    <a:pt x="23076" y="0"/>
                  </a:lnTo>
                  <a:lnTo>
                    <a:pt x="0" y="120000"/>
                  </a:lnTo>
                  <a:close/>
                </a:path>
              </a:pathLst>
            </a:custGeom>
            <a:solidFill>
              <a:srgbClr val="006600"/>
            </a:solidFill>
            <a:ln cap="flat" cmpd="sng" w="12700">
              <a:solidFill>
                <a:schemeClr val="dk1"/>
              </a:solidFill>
              <a:prstDash val="solid"/>
              <a:round/>
              <a:headEnd len="med" w="med" type="none"/>
              <a:tailEnd len="med" w="med" type="none"/>
            </a:ln>
          </p:spPr>
          <p:txBody>
            <a:bodyPr anchorCtr="0" anchor="t" bIns="45700" lIns="91425" rIns="91425" tIns="45700">
              <a:noAutofit/>
            </a:bodyPr>
            <a:lstStyle/>
            <a:p>
              <a:pPr indent="0" lvl="0" marL="0" marR="0" rtl="0" algn="l">
                <a:lnSpc>
                  <a:spcPct val="100000"/>
                </a:lnSpc>
                <a:spcBef>
                  <a:spcPts val="0"/>
                </a:spcBef>
                <a:spcAft>
                  <a:spcPts val="0"/>
                </a:spcAft>
                <a:buClr>
                  <a:schemeClr val="dk1"/>
                </a:buClr>
                <a:buFont typeface="Calibri"/>
                <a:buNone/>
              </a:pPr>
              <a:r>
                <a:t/>
              </a:r>
              <a:endParaRPr b="0" i="0" sz="1800" u="none">
                <a:solidFill>
                  <a:schemeClr val="dk1"/>
                </a:solidFill>
                <a:latin typeface="Arial"/>
                <a:ea typeface="Arial"/>
                <a:cs typeface="Arial"/>
                <a:sym typeface="Arial"/>
              </a:endParaRPr>
            </a:p>
          </p:txBody>
        </p:sp>
        <p:sp>
          <p:nvSpPr>
            <p:cNvPr id="744" name="Shape 744"/>
            <p:cNvSpPr/>
            <p:nvPr/>
          </p:nvSpPr>
          <p:spPr>
            <a:xfrm>
              <a:off x="2863850" y="1325562"/>
              <a:ext cx="195299" cy="109499"/>
            </a:xfrm>
            <a:custGeom>
              <a:pathLst>
                <a:path extrusionOk="0" h="120000" w="120000">
                  <a:moveTo>
                    <a:pt x="0" y="120000"/>
                  </a:moveTo>
                  <a:lnTo>
                    <a:pt x="96923" y="120000"/>
                  </a:lnTo>
                  <a:lnTo>
                    <a:pt x="120000" y="0"/>
                  </a:lnTo>
                  <a:lnTo>
                    <a:pt x="23076" y="0"/>
                  </a:lnTo>
                  <a:lnTo>
                    <a:pt x="0" y="120000"/>
                  </a:lnTo>
                  <a:close/>
                </a:path>
              </a:pathLst>
            </a:custGeom>
            <a:solidFill>
              <a:srgbClr val="006600"/>
            </a:solidFill>
            <a:ln cap="rnd" cmpd="sng" w="12700">
              <a:solidFill>
                <a:schemeClr val="dk1"/>
              </a:solidFill>
              <a:prstDash val="solid"/>
              <a:round/>
              <a:headEnd len="med" w="med" type="none"/>
              <a:tailEnd len="med" w="med" type="none"/>
            </a:ln>
          </p:spPr>
          <p:txBody>
            <a:bodyPr anchorCtr="0" anchor="t" bIns="45700" lIns="91425" rIns="91425" tIns="45700">
              <a:noAutofit/>
            </a:bodyPr>
            <a:lstStyle/>
            <a:p>
              <a:pPr indent="0" lvl="0" marL="0" marR="0" rtl="0" algn="l">
                <a:lnSpc>
                  <a:spcPct val="100000"/>
                </a:lnSpc>
                <a:spcBef>
                  <a:spcPts val="0"/>
                </a:spcBef>
                <a:spcAft>
                  <a:spcPts val="0"/>
                </a:spcAft>
                <a:buClr>
                  <a:schemeClr val="dk1"/>
                </a:buClr>
                <a:buFont typeface="Calibri"/>
                <a:buNone/>
              </a:pPr>
              <a:r>
                <a:t/>
              </a:r>
              <a:endParaRPr b="0" i="0" sz="1800" u="none">
                <a:solidFill>
                  <a:schemeClr val="dk1"/>
                </a:solidFill>
                <a:latin typeface="Arial"/>
                <a:ea typeface="Arial"/>
                <a:cs typeface="Arial"/>
                <a:sym typeface="Arial"/>
              </a:endParaRPr>
            </a:p>
          </p:txBody>
        </p:sp>
        <p:sp>
          <p:nvSpPr>
            <p:cNvPr id="745" name="Shape 745"/>
            <p:cNvSpPr/>
            <p:nvPr/>
          </p:nvSpPr>
          <p:spPr>
            <a:xfrm>
              <a:off x="3263900" y="1911350"/>
              <a:ext cx="28499" cy="28499"/>
            </a:xfrm>
            <a:custGeom>
              <a:pathLst>
                <a:path extrusionOk="0" h="120000" w="120000">
                  <a:moveTo>
                    <a:pt x="0" y="120000"/>
                  </a:moveTo>
                  <a:lnTo>
                    <a:pt x="120000" y="120000"/>
                  </a:lnTo>
                  <a:lnTo>
                    <a:pt x="120000" y="0"/>
                  </a:lnTo>
                  <a:lnTo>
                    <a:pt x="0" y="120000"/>
                  </a:lnTo>
                  <a:close/>
                </a:path>
              </a:pathLst>
            </a:custGeom>
            <a:solidFill>
              <a:srgbClr val="006600"/>
            </a:solidFill>
            <a:ln cap="flat" cmpd="sng" w="12700">
              <a:solidFill>
                <a:schemeClr val="dk1"/>
              </a:solidFill>
              <a:prstDash val="solid"/>
              <a:round/>
              <a:headEnd len="med" w="med" type="none"/>
              <a:tailEnd len="med" w="med" type="none"/>
            </a:ln>
          </p:spPr>
          <p:txBody>
            <a:bodyPr anchorCtr="0" anchor="t" bIns="45700" lIns="91425" rIns="91425" tIns="45700">
              <a:noAutofit/>
            </a:bodyPr>
            <a:lstStyle/>
            <a:p>
              <a:pPr indent="0" lvl="0" marL="0" marR="0" rtl="0" algn="l">
                <a:lnSpc>
                  <a:spcPct val="100000"/>
                </a:lnSpc>
                <a:spcBef>
                  <a:spcPts val="0"/>
                </a:spcBef>
                <a:spcAft>
                  <a:spcPts val="0"/>
                </a:spcAft>
                <a:buClr>
                  <a:schemeClr val="dk1"/>
                </a:buClr>
                <a:buFont typeface="Calibri"/>
                <a:buNone/>
              </a:pPr>
              <a:r>
                <a:t/>
              </a:r>
              <a:endParaRPr b="0" i="0" sz="1800" u="none">
                <a:solidFill>
                  <a:schemeClr val="dk1"/>
                </a:solidFill>
                <a:latin typeface="Arial"/>
                <a:ea typeface="Arial"/>
                <a:cs typeface="Arial"/>
                <a:sym typeface="Arial"/>
              </a:endParaRPr>
            </a:p>
          </p:txBody>
        </p:sp>
        <p:sp>
          <p:nvSpPr>
            <p:cNvPr id="746" name="Shape 746"/>
            <p:cNvSpPr/>
            <p:nvPr/>
          </p:nvSpPr>
          <p:spPr>
            <a:xfrm>
              <a:off x="3263900" y="1911350"/>
              <a:ext cx="28499" cy="28499"/>
            </a:xfrm>
            <a:custGeom>
              <a:pathLst>
                <a:path extrusionOk="0" h="120000" w="120000">
                  <a:moveTo>
                    <a:pt x="0" y="120000"/>
                  </a:moveTo>
                  <a:lnTo>
                    <a:pt x="120000" y="120000"/>
                  </a:lnTo>
                  <a:lnTo>
                    <a:pt x="120000" y="0"/>
                  </a:lnTo>
                  <a:lnTo>
                    <a:pt x="0" y="120000"/>
                  </a:lnTo>
                  <a:close/>
                </a:path>
              </a:pathLst>
            </a:custGeom>
            <a:solidFill>
              <a:srgbClr val="006600"/>
            </a:solidFill>
            <a:ln cap="rnd" cmpd="sng" w="12700">
              <a:solidFill>
                <a:schemeClr val="dk1"/>
              </a:solidFill>
              <a:prstDash val="solid"/>
              <a:round/>
              <a:headEnd len="med" w="med" type="none"/>
              <a:tailEnd len="med" w="med" type="none"/>
            </a:ln>
          </p:spPr>
          <p:txBody>
            <a:bodyPr anchorCtr="0" anchor="t" bIns="45700" lIns="91425" rIns="91425" tIns="45700">
              <a:noAutofit/>
            </a:bodyPr>
            <a:lstStyle/>
            <a:p>
              <a:pPr indent="0" lvl="0" marL="0" marR="0" rtl="0" algn="l">
                <a:lnSpc>
                  <a:spcPct val="100000"/>
                </a:lnSpc>
                <a:spcBef>
                  <a:spcPts val="0"/>
                </a:spcBef>
                <a:spcAft>
                  <a:spcPts val="0"/>
                </a:spcAft>
                <a:buClr>
                  <a:schemeClr val="dk1"/>
                </a:buClr>
                <a:buFont typeface="Calibri"/>
                <a:buNone/>
              </a:pPr>
              <a:r>
                <a:t/>
              </a:r>
              <a:endParaRPr b="0" i="0" sz="1800" u="none">
                <a:solidFill>
                  <a:schemeClr val="dk1"/>
                </a:solidFill>
                <a:latin typeface="Arial"/>
                <a:ea typeface="Arial"/>
                <a:cs typeface="Arial"/>
                <a:sym typeface="Arial"/>
              </a:endParaRPr>
            </a:p>
          </p:txBody>
        </p:sp>
        <p:sp>
          <p:nvSpPr>
            <p:cNvPr id="747" name="Shape 747"/>
            <p:cNvSpPr/>
            <p:nvPr/>
          </p:nvSpPr>
          <p:spPr>
            <a:xfrm>
              <a:off x="3135310" y="1830385"/>
              <a:ext cx="157200" cy="109499"/>
            </a:xfrm>
            <a:custGeom>
              <a:pathLst>
                <a:path extrusionOk="0" h="120000" w="120000">
                  <a:moveTo>
                    <a:pt x="0" y="120000"/>
                  </a:moveTo>
                  <a:lnTo>
                    <a:pt x="98095" y="120000"/>
                  </a:lnTo>
                  <a:lnTo>
                    <a:pt x="120000" y="88275"/>
                  </a:lnTo>
                  <a:lnTo>
                    <a:pt x="120000" y="0"/>
                  </a:lnTo>
                  <a:lnTo>
                    <a:pt x="0" y="0"/>
                  </a:lnTo>
                  <a:lnTo>
                    <a:pt x="0" y="120000"/>
                  </a:lnTo>
                  <a:close/>
                </a:path>
              </a:pathLst>
            </a:custGeom>
            <a:solidFill>
              <a:srgbClr val="006600"/>
            </a:solidFill>
            <a:ln cap="flat" cmpd="sng" w="12700">
              <a:solidFill>
                <a:schemeClr val="dk1"/>
              </a:solidFill>
              <a:prstDash val="solid"/>
              <a:round/>
              <a:headEnd len="med" w="med" type="none"/>
              <a:tailEnd len="med" w="med" type="none"/>
            </a:ln>
          </p:spPr>
          <p:txBody>
            <a:bodyPr anchorCtr="0" anchor="t" bIns="45700" lIns="91425" rIns="91425" tIns="45700">
              <a:noAutofit/>
            </a:bodyPr>
            <a:lstStyle/>
            <a:p>
              <a:pPr indent="0" lvl="0" marL="0" marR="0" rtl="0" algn="l">
                <a:lnSpc>
                  <a:spcPct val="100000"/>
                </a:lnSpc>
                <a:spcBef>
                  <a:spcPts val="0"/>
                </a:spcBef>
                <a:spcAft>
                  <a:spcPts val="0"/>
                </a:spcAft>
                <a:buClr>
                  <a:schemeClr val="dk1"/>
                </a:buClr>
                <a:buFont typeface="Calibri"/>
                <a:buNone/>
              </a:pPr>
              <a:r>
                <a:t/>
              </a:r>
              <a:endParaRPr b="0" i="0" sz="1800" u="none">
                <a:solidFill>
                  <a:schemeClr val="dk1"/>
                </a:solidFill>
                <a:latin typeface="Arial"/>
                <a:ea typeface="Arial"/>
                <a:cs typeface="Arial"/>
                <a:sym typeface="Arial"/>
              </a:endParaRPr>
            </a:p>
          </p:txBody>
        </p:sp>
        <p:sp>
          <p:nvSpPr>
            <p:cNvPr id="748" name="Shape 748"/>
            <p:cNvSpPr/>
            <p:nvPr/>
          </p:nvSpPr>
          <p:spPr>
            <a:xfrm>
              <a:off x="3135310" y="1830385"/>
              <a:ext cx="157200" cy="109499"/>
            </a:xfrm>
            <a:custGeom>
              <a:pathLst>
                <a:path extrusionOk="0" h="120000" w="120000">
                  <a:moveTo>
                    <a:pt x="0" y="120000"/>
                  </a:moveTo>
                  <a:lnTo>
                    <a:pt x="98095" y="120000"/>
                  </a:lnTo>
                  <a:lnTo>
                    <a:pt x="120000" y="88275"/>
                  </a:lnTo>
                  <a:lnTo>
                    <a:pt x="120000" y="0"/>
                  </a:lnTo>
                  <a:lnTo>
                    <a:pt x="0" y="0"/>
                  </a:lnTo>
                  <a:lnTo>
                    <a:pt x="0" y="120000"/>
                  </a:lnTo>
                  <a:close/>
                </a:path>
              </a:pathLst>
            </a:custGeom>
            <a:solidFill>
              <a:srgbClr val="006600"/>
            </a:solidFill>
            <a:ln cap="rnd" cmpd="sng" w="12700">
              <a:solidFill>
                <a:schemeClr val="dk1"/>
              </a:solidFill>
              <a:prstDash val="solid"/>
              <a:round/>
              <a:headEnd len="med" w="med" type="none"/>
              <a:tailEnd len="med" w="med" type="none"/>
            </a:ln>
          </p:spPr>
          <p:txBody>
            <a:bodyPr anchorCtr="0" anchor="t" bIns="45700" lIns="91425" rIns="91425" tIns="45700">
              <a:noAutofit/>
            </a:bodyPr>
            <a:lstStyle/>
            <a:p>
              <a:pPr indent="0" lvl="0" marL="0" marR="0" rtl="0" algn="l">
                <a:lnSpc>
                  <a:spcPct val="100000"/>
                </a:lnSpc>
                <a:spcBef>
                  <a:spcPts val="0"/>
                </a:spcBef>
                <a:spcAft>
                  <a:spcPts val="0"/>
                </a:spcAft>
                <a:buClr>
                  <a:schemeClr val="dk1"/>
                </a:buClr>
                <a:buFont typeface="Calibri"/>
                <a:buNone/>
              </a:pPr>
              <a:r>
                <a:t/>
              </a:r>
              <a:endParaRPr b="0" i="0" sz="1800" u="none">
                <a:solidFill>
                  <a:schemeClr val="dk1"/>
                </a:solidFill>
                <a:latin typeface="Arial"/>
                <a:ea typeface="Arial"/>
                <a:cs typeface="Arial"/>
                <a:sym typeface="Arial"/>
              </a:endParaRPr>
            </a:p>
          </p:txBody>
        </p:sp>
        <p:sp>
          <p:nvSpPr>
            <p:cNvPr id="749" name="Shape 749"/>
            <p:cNvSpPr/>
            <p:nvPr/>
          </p:nvSpPr>
          <p:spPr>
            <a:xfrm>
              <a:off x="3516312" y="1676400"/>
              <a:ext cx="28499" cy="28499"/>
            </a:xfrm>
            <a:custGeom>
              <a:pathLst>
                <a:path extrusionOk="0" h="120000" w="120000">
                  <a:moveTo>
                    <a:pt x="0" y="120000"/>
                  </a:moveTo>
                  <a:lnTo>
                    <a:pt x="120000" y="120000"/>
                  </a:lnTo>
                  <a:lnTo>
                    <a:pt x="120000" y="0"/>
                  </a:lnTo>
                  <a:lnTo>
                    <a:pt x="0" y="120000"/>
                  </a:lnTo>
                  <a:close/>
                </a:path>
              </a:pathLst>
            </a:custGeom>
            <a:solidFill>
              <a:srgbClr val="006600"/>
            </a:solidFill>
            <a:ln cap="flat" cmpd="sng" w="12700">
              <a:solidFill>
                <a:schemeClr val="dk1"/>
              </a:solidFill>
              <a:prstDash val="solid"/>
              <a:round/>
              <a:headEnd len="med" w="med" type="none"/>
              <a:tailEnd len="med" w="med" type="none"/>
            </a:ln>
          </p:spPr>
          <p:txBody>
            <a:bodyPr anchorCtr="0" anchor="t" bIns="45700" lIns="91425" rIns="91425" tIns="45700">
              <a:noAutofit/>
            </a:bodyPr>
            <a:lstStyle/>
            <a:p>
              <a:pPr indent="0" lvl="0" marL="0" marR="0" rtl="0" algn="l">
                <a:lnSpc>
                  <a:spcPct val="100000"/>
                </a:lnSpc>
                <a:spcBef>
                  <a:spcPts val="0"/>
                </a:spcBef>
                <a:spcAft>
                  <a:spcPts val="0"/>
                </a:spcAft>
                <a:buClr>
                  <a:schemeClr val="dk1"/>
                </a:buClr>
                <a:buFont typeface="Calibri"/>
                <a:buNone/>
              </a:pPr>
              <a:r>
                <a:t/>
              </a:r>
              <a:endParaRPr b="0" i="0" sz="1800" u="none">
                <a:solidFill>
                  <a:schemeClr val="dk1"/>
                </a:solidFill>
                <a:latin typeface="Arial"/>
                <a:ea typeface="Arial"/>
                <a:cs typeface="Arial"/>
                <a:sym typeface="Arial"/>
              </a:endParaRPr>
            </a:p>
          </p:txBody>
        </p:sp>
        <p:sp>
          <p:nvSpPr>
            <p:cNvPr id="750" name="Shape 750"/>
            <p:cNvSpPr/>
            <p:nvPr/>
          </p:nvSpPr>
          <p:spPr>
            <a:xfrm>
              <a:off x="3516312" y="1676400"/>
              <a:ext cx="28499" cy="28499"/>
            </a:xfrm>
            <a:custGeom>
              <a:pathLst>
                <a:path extrusionOk="0" h="120000" w="120000">
                  <a:moveTo>
                    <a:pt x="0" y="120000"/>
                  </a:moveTo>
                  <a:lnTo>
                    <a:pt x="120000" y="120000"/>
                  </a:lnTo>
                  <a:lnTo>
                    <a:pt x="120000" y="0"/>
                  </a:lnTo>
                  <a:lnTo>
                    <a:pt x="0" y="120000"/>
                  </a:lnTo>
                  <a:close/>
                </a:path>
              </a:pathLst>
            </a:custGeom>
            <a:solidFill>
              <a:srgbClr val="006600"/>
            </a:solidFill>
            <a:ln cap="rnd" cmpd="sng" w="12700">
              <a:solidFill>
                <a:schemeClr val="dk1"/>
              </a:solidFill>
              <a:prstDash val="solid"/>
              <a:round/>
              <a:headEnd len="med" w="med" type="none"/>
              <a:tailEnd len="med" w="med" type="none"/>
            </a:ln>
          </p:spPr>
          <p:txBody>
            <a:bodyPr anchorCtr="0" anchor="t" bIns="45700" lIns="91425" rIns="91425" tIns="45700">
              <a:noAutofit/>
            </a:bodyPr>
            <a:lstStyle/>
            <a:p>
              <a:pPr indent="0" lvl="0" marL="0" marR="0" rtl="0" algn="l">
                <a:lnSpc>
                  <a:spcPct val="100000"/>
                </a:lnSpc>
                <a:spcBef>
                  <a:spcPts val="0"/>
                </a:spcBef>
                <a:spcAft>
                  <a:spcPts val="0"/>
                </a:spcAft>
                <a:buClr>
                  <a:schemeClr val="dk1"/>
                </a:buClr>
                <a:buFont typeface="Calibri"/>
                <a:buNone/>
              </a:pPr>
              <a:r>
                <a:t/>
              </a:r>
              <a:endParaRPr b="0" i="0" sz="1800" u="none">
                <a:solidFill>
                  <a:schemeClr val="dk1"/>
                </a:solidFill>
                <a:latin typeface="Arial"/>
                <a:ea typeface="Arial"/>
                <a:cs typeface="Arial"/>
                <a:sym typeface="Arial"/>
              </a:endParaRPr>
            </a:p>
          </p:txBody>
        </p:sp>
        <p:sp>
          <p:nvSpPr>
            <p:cNvPr id="751" name="Shape 751"/>
            <p:cNvSpPr/>
            <p:nvPr/>
          </p:nvSpPr>
          <p:spPr>
            <a:xfrm>
              <a:off x="3387725" y="1597025"/>
              <a:ext cx="157200" cy="107999"/>
            </a:xfrm>
            <a:custGeom>
              <a:pathLst>
                <a:path extrusionOk="0" h="120000" w="120000">
                  <a:moveTo>
                    <a:pt x="0" y="120000"/>
                  </a:moveTo>
                  <a:lnTo>
                    <a:pt x="98095" y="120000"/>
                  </a:lnTo>
                  <a:lnTo>
                    <a:pt x="120000" y="87906"/>
                  </a:lnTo>
                  <a:lnTo>
                    <a:pt x="120000" y="0"/>
                  </a:lnTo>
                  <a:lnTo>
                    <a:pt x="0" y="0"/>
                  </a:lnTo>
                  <a:lnTo>
                    <a:pt x="0" y="120000"/>
                  </a:lnTo>
                  <a:close/>
                </a:path>
              </a:pathLst>
            </a:custGeom>
            <a:solidFill>
              <a:srgbClr val="006600"/>
            </a:solidFill>
            <a:ln cap="flat" cmpd="sng" w="12700">
              <a:solidFill>
                <a:schemeClr val="dk1"/>
              </a:solidFill>
              <a:prstDash val="solid"/>
              <a:round/>
              <a:headEnd len="med" w="med" type="none"/>
              <a:tailEnd len="med" w="med" type="none"/>
            </a:ln>
          </p:spPr>
          <p:txBody>
            <a:bodyPr anchorCtr="0" anchor="t" bIns="45700" lIns="91425" rIns="91425" tIns="45700">
              <a:noAutofit/>
            </a:bodyPr>
            <a:lstStyle/>
            <a:p>
              <a:pPr indent="0" lvl="0" marL="0" marR="0" rtl="0" algn="l">
                <a:lnSpc>
                  <a:spcPct val="100000"/>
                </a:lnSpc>
                <a:spcBef>
                  <a:spcPts val="0"/>
                </a:spcBef>
                <a:spcAft>
                  <a:spcPts val="0"/>
                </a:spcAft>
                <a:buClr>
                  <a:schemeClr val="dk1"/>
                </a:buClr>
                <a:buFont typeface="Calibri"/>
                <a:buNone/>
              </a:pPr>
              <a:r>
                <a:t/>
              </a:r>
              <a:endParaRPr b="0" i="0" sz="1800" u="none">
                <a:solidFill>
                  <a:schemeClr val="dk1"/>
                </a:solidFill>
                <a:latin typeface="Arial"/>
                <a:ea typeface="Arial"/>
                <a:cs typeface="Arial"/>
                <a:sym typeface="Arial"/>
              </a:endParaRPr>
            </a:p>
          </p:txBody>
        </p:sp>
        <p:sp>
          <p:nvSpPr>
            <p:cNvPr id="752" name="Shape 752"/>
            <p:cNvSpPr/>
            <p:nvPr/>
          </p:nvSpPr>
          <p:spPr>
            <a:xfrm>
              <a:off x="3387725" y="1597025"/>
              <a:ext cx="157200" cy="107999"/>
            </a:xfrm>
            <a:custGeom>
              <a:pathLst>
                <a:path extrusionOk="0" h="120000" w="120000">
                  <a:moveTo>
                    <a:pt x="0" y="120000"/>
                  </a:moveTo>
                  <a:lnTo>
                    <a:pt x="98095" y="120000"/>
                  </a:lnTo>
                  <a:lnTo>
                    <a:pt x="120000" y="87906"/>
                  </a:lnTo>
                  <a:lnTo>
                    <a:pt x="120000" y="0"/>
                  </a:lnTo>
                  <a:lnTo>
                    <a:pt x="0" y="0"/>
                  </a:lnTo>
                  <a:lnTo>
                    <a:pt x="0" y="120000"/>
                  </a:lnTo>
                  <a:close/>
                </a:path>
              </a:pathLst>
            </a:custGeom>
            <a:solidFill>
              <a:srgbClr val="006600"/>
            </a:solidFill>
            <a:ln cap="rnd" cmpd="sng" w="12700">
              <a:solidFill>
                <a:schemeClr val="dk1"/>
              </a:solidFill>
              <a:prstDash val="solid"/>
              <a:round/>
              <a:headEnd len="med" w="med" type="none"/>
              <a:tailEnd len="med" w="med" type="none"/>
            </a:ln>
          </p:spPr>
          <p:txBody>
            <a:bodyPr anchorCtr="0" anchor="t" bIns="45700" lIns="91425" rIns="91425" tIns="45700">
              <a:noAutofit/>
            </a:bodyPr>
            <a:lstStyle/>
            <a:p>
              <a:pPr indent="0" lvl="0" marL="0" marR="0" rtl="0" algn="l">
                <a:lnSpc>
                  <a:spcPct val="100000"/>
                </a:lnSpc>
                <a:spcBef>
                  <a:spcPts val="0"/>
                </a:spcBef>
                <a:spcAft>
                  <a:spcPts val="0"/>
                </a:spcAft>
                <a:buClr>
                  <a:schemeClr val="dk1"/>
                </a:buClr>
                <a:buFont typeface="Calibri"/>
                <a:buNone/>
              </a:pPr>
              <a:r>
                <a:t/>
              </a:r>
              <a:endParaRPr b="0" i="0" sz="1800" u="none">
                <a:solidFill>
                  <a:schemeClr val="dk1"/>
                </a:solidFill>
                <a:latin typeface="Arial"/>
                <a:ea typeface="Arial"/>
                <a:cs typeface="Arial"/>
                <a:sym typeface="Arial"/>
              </a:endParaRPr>
            </a:p>
          </p:txBody>
        </p:sp>
        <p:sp>
          <p:nvSpPr>
            <p:cNvPr id="753" name="Shape 753"/>
            <p:cNvSpPr/>
            <p:nvPr/>
          </p:nvSpPr>
          <p:spPr>
            <a:xfrm>
              <a:off x="3135310" y="2065335"/>
              <a:ext cx="157200" cy="72899"/>
            </a:xfrm>
            <a:custGeom>
              <a:pathLst>
                <a:path extrusionOk="0" h="120000" w="120000">
                  <a:moveTo>
                    <a:pt x="27456" y="120000"/>
                  </a:moveTo>
                  <a:lnTo>
                    <a:pt x="92543" y="120000"/>
                  </a:lnTo>
                  <a:cubicBezTo>
                    <a:pt x="107687" y="120000"/>
                    <a:pt x="120000" y="93094"/>
                    <a:pt x="120000" y="60000"/>
                  </a:cubicBezTo>
                  <a:cubicBezTo>
                    <a:pt x="120000" y="26905"/>
                    <a:pt x="107687" y="0"/>
                    <a:pt x="92543" y="0"/>
                  </a:cubicBezTo>
                  <a:cubicBezTo>
                    <a:pt x="92543" y="0"/>
                    <a:pt x="92543" y="0"/>
                    <a:pt x="92543" y="0"/>
                  </a:cubicBezTo>
                  <a:lnTo>
                    <a:pt x="27456" y="0"/>
                  </a:lnTo>
                  <a:cubicBezTo>
                    <a:pt x="12312" y="0"/>
                    <a:pt x="0" y="26905"/>
                    <a:pt x="0" y="60000"/>
                  </a:cubicBezTo>
                  <a:cubicBezTo>
                    <a:pt x="0" y="93094"/>
                    <a:pt x="12312" y="120000"/>
                    <a:pt x="27456" y="120000"/>
                  </a:cubicBezTo>
                  <a:close/>
                </a:path>
              </a:pathLst>
            </a:custGeom>
            <a:solidFill>
              <a:srgbClr val="006600"/>
            </a:solidFill>
            <a:ln cap="flat" cmpd="sng" w="12700">
              <a:solidFill>
                <a:schemeClr val="dk1"/>
              </a:solidFill>
              <a:prstDash val="solid"/>
              <a:round/>
              <a:headEnd len="med" w="med" type="none"/>
              <a:tailEnd len="med" w="med" type="none"/>
            </a:ln>
          </p:spPr>
          <p:txBody>
            <a:bodyPr anchorCtr="0" anchor="t" bIns="45700" lIns="91425" rIns="91425" tIns="45700">
              <a:noAutofit/>
            </a:bodyPr>
            <a:lstStyle/>
            <a:p>
              <a:pPr indent="0" lvl="0" marL="0" marR="0" rtl="0" algn="l">
                <a:lnSpc>
                  <a:spcPct val="100000"/>
                </a:lnSpc>
                <a:spcBef>
                  <a:spcPts val="0"/>
                </a:spcBef>
                <a:spcAft>
                  <a:spcPts val="0"/>
                </a:spcAft>
                <a:buClr>
                  <a:schemeClr val="dk1"/>
                </a:buClr>
                <a:buFont typeface="Calibri"/>
                <a:buNone/>
              </a:pPr>
              <a:r>
                <a:t/>
              </a:r>
              <a:endParaRPr b="0" i="0" sz="1800" u="none">
                <a:solidFill>
                  <a:schemeClr val="dk1"/>
                </a:solidFill>
                <a:latin typeface="Arial"/>
                <a:ea typeface="Arial"/>
                <a:cs typeface="Arial"/>
                <a:sym typeface="Arial"/>
              </a:endParaRPr>
            </a:p>
          </p:txBody>
        </p:sp>
        <p:sp>
          <p:nvSpPr>
            <p:cNvPr id="754" name="Shape 754"/>
            <p:cNvSpPr/>
            <p:nvPr/>
          </p:nvSpPr>
          <p:spPr>
            <a:xfrm>
              <a:off x="3135310" y="2065335"/>
              <a:ext cx="157200" cy="72899"/>
            </a:xfrm>
            <a:custGeom>
              <a:pathLst>
                <a:path extrusionOk="0" h="120000" w="120000">
                  <a:moveTo>
                    <a:pt x="27456" y="120000"/>
                  </a:moveTo>
                  <a:lnTo>
                    <a:pt x="92543" y="120000"/>
                  </a:lnTo>
                  <a:cubicBezTo>
                    <a:pt x="107687" y="120000"/>
                    <a:pt x="120000" y="93094"/>
                    <a:pt x="120000" y="60000"/>
                  </a:cubicBezTo>
                  <a:cubicBezTo>
                    <a:pt x="120000" y="26905"/>
                    <a:pt x="107687" y="0"/>
                    <a:pt x="92543" y="0"/>
                  </a:cubicBezTo>
                  <a:cubicBezTo>
                    <a:pt x="92543" y="0"/>
                    <a:pt x="92543" y="0"/>
                    <a:pt x="92543" y="0"/>
                  </a:cubicBezTo>
                  <a:lnTo>
                    <a:pt x="27456" y="0"/>
                  </a:lnTo>
                  <a:cubicBezTo>
                    <a:pt x="12312" y="0"/>
                    <a:pt x="0" y="26905"/>
                    <a:pt x="0" y="60000"/>
                  </a:cubicBezTo>
                  <a:cubicBezTo>
                    <a:pt x="0" y="93094"/>
                    <a:pt x="12312" y="120000"/>
                    <a:pt x="27456" y="120000"/>
                  </a:cubicBezTo>
                  <a:close/>
                </a:path>
              </a:pathLst>
            </a:custGeom>
            <a:solidFill>
              <a:srgbClr val="006600"/>
            </a:solidFill>
            <a:ln cap="rnd" cmpd="sng" w="12700">
              <a:solidFill>
                <a:schemeClr val="dk1"/>
              </a:solidFill>
              <a:prstDash val="solid"/>
              <a:round/>
              <a:headEnd len="med" w="med" type="none"/>
              <a:tailEnd len="med" w="med" type="none"/>
            </a:ln>
          </p:spPr>
          <p:txBody>
            <a:bodyPr anchorCtr="0" anchor="t" bIns="45700" lIns="91425" rIns="91425" tIns="45700">
              <a:noAutofit/>
            </a:bodyPr>
            <a:lstStyle/>
            <a:p>
              <a:pPr indent="0" lvl="0" marL="0" marR="0" rtl="0" algn="l">
                <a:lnSpc>
                  <a:spcPct val="100000"/>
                </a:lnSpc>
                <a:spcBef>
                  <a:spcPts val="0"/>
                </a:spcBef>
                <a:spcAft>
                  <a:spcPts val="0"/>
                </a:spcAft>
                <a:buClr>
                  <a:schemeClr val="dk1"/>
                </a:buClr>
                <a:buFont typeface="Calibri"/>
                <a:buNone/>
              </a:pPr>
              <a:r>
                <a:t/>
              </a:r>
              <a:endParaRPr b="0" i="0" sz="1800" u="none">
                <a:solidFill>
                  <a:schemeClr val="dk1"/>
                </a:solidFill>
                <a:latin typeface="Arial"/>
                <a:ea typeface="Arial"/>
                <a:cs typeface="Arial"/>
                <a:sym typeface="Arial"/>
              </a:endParaRPr>
            </a:p>
          </p:txBody>
        </p:sp>
        <p:sp>
          <p:nvSpPr>
            <p:cNvPr id="755" name="Shape 755"/>
            <p:cNvSpPr/>
            <p:nvPr/>
          </p:nvSpPr>
          <p:spPr>
            <a:xfrm>
              <a:off x="3800475" y="1676400"/>
              <a:ext cx="28499" cy="28499"/>
            </a:xfrm>
            <a:custGeom>
              <a:pathLst>
                <a:path extrusionOk="0" h="120000" w="120000">
                  <a:moveTo>
                    <a:pt x="0" y="120000"/>
                  </a:moveTo>
                  <a:lnTo>
                    <a:pt x="120000" y="120000"/>
                  </a:lnTo>
                  <a:lnTo>
                    <a:pt x="120000" y="0"/>
                  </a:lnTo>
                  <a:lnTo>
                    <a:pt x="0" y="120000"/>
                  </a:lnTo>
                  <a:close/>
                </a:path>
              </a:pathLst>
            </a:custGeom>
            <a:solidFill>
              <a:srgbClr val="006600"/>
            </a:solidFill>
            <a:ln cap="flat" cmpd="sng" w="12700">
              <a:solidFill>
                <a:schemeClr val="dk1"/>
              </a:solidFill>
              <a:prstDash val="solid"/>
              <a:round/>
              <a:headEnd len="med" w="med" type="none"/>
              <a:tailEnd len="med" w="med" type="none"/>
            </a:ln>
          </p:spPr>
          <p:txBody>
            <a:bodyPr anchorCtr="0" anchor="t" bIns="45700" lIns="91425" rIns="91425" tIns="45700">
              <a:noAutofit/>
            </a:bodyPr>
            <a:lstStyle/>
            <a:p>
              <a:pPr indent="0" lvl="0" marL="0" marR="0" rtl="0" algn="l">
                <a:lnSpc>
                  <a:spcPct val="100000"/>
                </a:lnSpc>
                <a:spcBef>
                  <a:spcPts val="0"/>
                </a:spcBef>
                <a:spcAft>
                  <a:spcPts val="0"/>
                </a:spcAft>
                <a:buClr>
                  <a:schemeClr val="dk1"/>
                </a:buClr>
                <a:buFont typeface="Calibri"/>
                <a:buNone/>
              </a:pPr>
              <a:r>
                <a:t/>
              </a:r>
              <a:endParaRPr b="0" i="0" sz="1800" u="none">
                <a:solidFill>
                  <a:schemeClr val="dk1"/>
                </a:solidFill>
                <a:latin typeface="Arial"/>
                <a:ea typeface="Arial"/>
                <a:cs typeface="Arial"/>
                <a:sym typeface="Arial"/>
              </a:endParaRPr>
            </a:p>
          </p:txBody>
        </p:sp>
        <p:sp>
          <p:nvSpPr>
            <p:cNvPr id="756" name="Shape 756"/>
            <p:cNvSpPr/>
            <p:nvPr/>
          </p:nvSpPr>
          <p:spPr>
            <a:xfrm>
              <a:off x="3800475" y="1676400"/>
              <a:ext cx="28499" cy="28499"/>
            </a:xfrm>
            <a:custGeom>
              <a:pathLst>
                <a:path extrusionOk="0" h="120000" w="120000">
                  <a:moveTo>
                    <a:pt x="0" y="120000"/>
                  </a:moveTo>
                  <a:lnTo>
                    <a:pt x="120000" y="120000"/>
                  </a:lnTo>
                  <a:lnTo>
                    <a:pt x="120000" y="0"/>
                  </a:lnTo>
                  <a:lnTo>
                    <a:pt x="0" y="120000"/>
                  </a:lnTo>
                  <a:close/>
                </a:path>
              </a:pathLst>
            </a:custGeom>
            <a:solidFill>
              <a:srgbClr val="006600"/>
            </a:solidFill>
            <a:ln cap="rnd" cmpd="sng" w="12700">
              <a:solidFill>
                <a:schemeClr val="dk1"/>
              </a:solidFill>
              <a:prstDash val="solid"/>
              <a:round/>
              <a:headEnd len="med" w="med" type="none"/>
              <a:tailEnd len="med" w="med" type="none"/>
            </a:ln>
          </p:spPr>
          <p:txBody>
            <a:bodyPr anchorCtr="0" anchor="t" bIns="45700" lIns="91425" rIns="91425" tIns="45700">
              <a:noAutofit/>
            </a:bodyPr>
            <a:lstStyle/>
            <a:p>
              <a:pPr indent="0" lvl="0" marL="0" marR="0" rtl="0" algn="l">
                <a:lnSpc>
                  <a:spcPct val="100000"/>
                </a:lnSpc>
                <a:spcBef>
                  <a:spcPts val="0"/>
                </a:spcBef>
                <a:spcAft>
                  <a:spcPts val="0"/>
                </a:spcAft>
                <a:buClr>
                  <a:schemeClr val="dk1"/>
                </a:buClr>
                <a:buFont typeface="Calibri"/>
                <a:buNone/>
              </a:pPr>
              <a:r>
                <a:t/>
              </a:r>
              <a:endParaRPr b="0" i="0" sz="1800" u="none">
                <a:solidFill>
                  <a:schemeClr val="dk1"/>
                </a:solidFill>
                <a:latin typeface="Arial"/>
                <a:ea typeface="Arial"/>
                <a:cs typeface="Arial"/>
                <a:sym typeface="Arial"/>
              </a:endParaRPr>
            </a:p>
          </p:txBody>
        </p:sp>
        <p:sp>
          <p:nvSpPr>
            <p:cNvPr id="757" name="Shape 757"/>
            <p:cNvSpPr/>
            <p:nvPr/>
          </p:nvSpPr>
          <p:spPr>
            <a:xfrm>
              <a:off x="3671887" y="1597025"/>
              <a:ext cx="157200" cy="107999"/>
            </a:xfrm>
            <a:custGeom>
              <a:pathLst>
                <a:path extrusionOk="0" h="120000" w="120000">
                  <a:moveTo>
                    <a:pt x="0" y="120000"/>
                  </a:moveTo>
                  <a:lnTo>
                    <a:pt x="98095" y="120000"/>
                  </a:lnTo>
                  <a:lnTo>
                    <a:pt x="120000" y="87906"/>
                  </a:lnTo>
                  <a:lnTo>
                    <a:pt x="120000" y="0"/>
                  </a:lnTo>
                  <a:lnTo>
                    <a:pt x="0" y="0"/>
                  </a:lnTo>
                  <a:lnTo>
                    <a:pt x="0" y="120000"/>
                  </a:lnTo>
                  <a:close/>
                </a:path>
              </a:pathLst>
            </a:custGeom>
            <a:solidFill>
              <a:srgbClr val="006600"/>
            </a:solidFill>
            <a:ln cap="flat" cmpd="sng" w="12700">
              <a:solidFill>
                <a:schemeClr val="dk1"/>
              </a:solidFill>
              <a:prstDash val="solid"/>
              <a:round/>
              <a:headEnd len="med" w="med" type="none"/>
              <a:tailEnd len="med" w="med" type="none"/>
            </a:ln>
          </p:spPr>
          <p:txBody>
            <a:bodyPr anchorCtr="0" anchor="t" bIns="45700" lIns="91425" rIns="91425" tIns="45700">
              <a:noAutofit/>
            </a:bodyPr>
            <a:lstStyle/>
            <a:p>
              <a:pPr indent="0" lvl="0" marL="0" marR="0" rtl="0" algn="l">
                <a:lnSpc>
                  <a:spcPct val="100000"/>
                </a:lnSpc>
                <a:spcBef>
                  <a:spcPts val="0"/>
                </a:spcBef>
                <a:spcAft>
                  <a:spcPts val="0"/>
                </a:spcAft>
                <a:buClr>
                  <a:schemeClr val="dk1"/>
                </a:buClr>
                <a:buFont typeface="Calibri"/>
                <a:buNone/>
              </a:pPr>
              <a:r>
                <a:t/>
              </a:r>
              <a:endParaRPr b="0" i="0" sz="1800" u="none">
                <a:solidFill>
                  <a:schemeClr val="dk1"/>
                </a:solidFill>
                <a:latin typeface="Arial"/>
                <a:ea typeface="Arial"/>
                <a:cs typeface="Arial"/>
                <a:sym typeface="Arial"/>
              </a:endParaRPr>
            </a:p>
          </p:txBody>
        </p:sp>
        <p:sp>
          <p:nvSpPr>
            <p:cNvPr id="758" name="Shape 758"/>
            <p:cNvSpPr/>
            <p:nvPr/>
          </p:nvSpPr>
          <p:spPr>
            <a:xfrm>
              <a:off x="3671887" y="1597025"/>
              <a:ext cx="157200" cy="107999"/>
            </a:xfrm>
            <a:custGeom>
              <a:pathLst>
                <a:path extrusionOk="0" h="120000" w="120000">
                  <a:moveTo>
                    <a:pt x="0" y="120000"/>
                  </a:moveTo>
                  <a:lnTo>
                    <a:pt x="98095" y="120000"/>
                  </a:lnTo>
                  <a:lnTo>
                    <a:pt x="120000" y="87906"/>
                  </a:lnTo>
                  <a:lnTo>
                    <a:pt x="120000" y="0"/>
                  </a:lnTo>
                  <a:lnTo>
                    <a:pt x="0" y="0"/>
                  </a:lnTo>
                  <a:lnTo>
                    <a:pt x="0" y="120000"/>
                  </a:lnTo>
                  <a:close/>
                </a:path>
              </a:pathLst>
            </a:custGeom>
            <a:solidFill>
              <a:srgbClr val="006600"/>
            </a:solidFill>
            <a:ln cap="rnd" cmpd="sng" w="12700">
              <a:solidFill>
                <a:schemeClr val="dk1"/>
              </a:solidFill>
              <a:prstDash val="solid"/>
              <a:round/>
              <a:headEnd len="med" w="med" type="none"/>
              <a:tailEnd len="med" w="med" type="none"/>
            </a:ln>
          </p:spPr>
          <p:txBody>
            <a:bodyPr anchorCtr="0" anchor="t" bIns="45700" lIns="91425" rIns="91425" tIns="45700">
              <a:noAutofit/>
            </a:bodyPr>
            <a:lstStyle/>
            <a:p>
              <a:pPr indent="0" lvl="0" marL="0" marR="0" rtl="0" algn="l">
                <a:lnSpc>
                  <a:spcPct val="100000"/>
                </a:lnSpc>
                <a:spcBef>
                  <a:spcPts val="0"/>
                </a:spcBef>
                <a:spcAft>
                  <a:spcPts val="0"/>
                </a:spcAft>
                <a:buClr>
                  <a:schemeClr val="dk1"/>
                </a:buClr>
                <a:buFont typeface="Calibri"/>
                <a:buNone/>
              </a:pPr>
              <a:r>
                <a:t/>
              </a:r>
              <a:endParaRPr b="0" i="0" sz="1800" u="none">
                <a:solidFill>
                  <a:schemeClr val="dk1"/>
                </a:solidFill>
                <a:latin typeface="Arial"/>
                <a:ea typeface="Arial"/>
                <a:cs typeface="Arial"/>
                <a:sym typeface="Arial"/>
              </a:endParaRPr>
            </a:p>
          </p:txBody>
        </p:sp>
        <p:sp>
          <p:nvSpPr>
            <p:cNvPr id="759" name="Shape 759"/>
            <p:cNvSpPr/>
            <p:nvPr/>
          </p:nvSpPr>
          <p:spPr>
            <a:xfrm>
              <a:off x="3892550" y="1597025"/>
              <a:ext cx="166799" cy="107999"/>
            </a:xfrm>
            <a:custGeom>
              <a:pathLst>
                <a:path extrusionOk="0" h="120000" w="120000">
                  <a:moveTo>
                    <a:pt x="47418" y="0"/>
                  </a:moveTo>
                  <a:lnTo>
                    <a:pt x="94837" y="0"/>
                  </a:lnTo>
                  <a:cubicBezTo>
                    <a:pt x="115778" y="24859"/>
                    <a:pt x="120000" y="71882"/>
                    <a:pt x="104321" y="105000"/>
                  </a:cubicBezTo>
                  <a:cubicBezTo>
                    <a:pt x="101635" y="110730"/>
                    <a:pt x="98401" y="115786"/>
                    <a:pt x="94837" y="120000"/>
                  </a:cubicBezTo>
                  <a:lnTo>
                    <a:pt x="47418" y="120000"/>
                  </a:lnTo>
                  <a:cubicBezTo>
                    <a:pt x="25107" y="118314"/>
                    <a:pt x="5975" y="94044"/>
                    <a:pt x="0" y="60000"/>
                  </a:cubicBezTo>
                  <a:cubicBezTo>
                    <a:pt x="5975" y="25870"/>
                    <a:pt x="25107" y="1685"/>
                    <a:pt x="47418" y="0"/>
                  </a:cubicBezTo>
                  <a:close/>
                </a:path>
              </a:pathLst>
            </a:custGeom>
            <a:solidFill>
              <a:srgbClr val="006600"/>
            </a:solidFill>
            <a:ln cap="flat" cmpd="sng" w="12700">
              <a:solidFill>
                <a:schemeClr val="dk1"/>
              </a:solidFill>
              <a:prstDash val="solid"/>
              <a:round/>
              <a:headEnd len="med" w="med" type="none"/>
              <a:tailEnd len="med" w="med" type="none"/>
            </a:ln>
          </p:spPr>
          <p:txBody>
            <a:bodyPr anchorCtr="0" anchor="t" bIns="45700" lIns="91425" rIns="91425" tIns="45700">
              <a:noAutofit/>
            </a:bodyPr>
            <a:lstStyle/>
            <a:p>
              <a:pPr indent="0" lvl="0" marL="0" marR="0" rtl="0" algn="l">
                <a:lnSpc>
                  <a:spcPct val="100000"/>
                </a:lnSpc>
                <a:spcBef>
                  <a:spcPts val="0"/>
                </a:spcBef>
                <a:spcAft>
                  <a:spcPts val="0"/>
                </a:spcAft>
                <a:buClr>
                  <a:schemeClr val="dk1"/>
                </a:buClr>
                <a:buFont typeface="Calibri"/>
                <a:buNone/>
              </a:pPr>
              <a:r>
                <a:t/>
              </a:r>
              <a:endParaRPr b="0" i="0" sz="1800" u="none">
                <a:solidFill>
                  <a:schemeClr val="dk1"/>
                </a:solidFill>
                <a:latin typeface="Arial"/>
                <a:ea typeface="Arial"/>
                <a:cs typeface="Arial"/>
                <a:sym typeface="Arial"/>
              </a:endParaRPr>
            </a:p>
          </p:txBody>
        </p:sp>
        <p:sp>
          <p:nvSpPr>
            <p:cNvPr id="760" name="Shape 760"/>
            <p:cNvSpPr/>
            <p:nvPr/>
          </p:nvSpPr>
          <p:spPr>
            <a:xfrm>
              <a:off x="3892550" y="1597025"/>
              <a:ext cx="166799" cy="107999"/>
            </a:xfrm>
            <a:custGeom>
              <a:pathLst>
                <a:path extrusionOk="0" h="120000" w="120000">
                  <a:moveTo>
                    <a:pt x="47418" y="0"/>
                  </a:moveTo>
                  <a:lnTo>
                    <a:pt x="94837" y="0"/>
                  </a:lnTo>
                  <a:cubicBezTo>
                    <a:pt x="115778" y="24859"/>
                    <a:pt x="120000" y="71882"/>
                    <a:pt x="104321" y="105000"/>
                  </a:cubicBezTo>
                  <a:cubicBezTo>
                    <a:pt x="101635" y="110730"/>
                    <a:pt x="98401" y="115786"/>
                    <a:pt x="94837" y="120000"/>
                  </a:cubicBezTo>
                  <a:lnTo>
                    <a:pt x="47418" y="120000"/>
                  </a:lnTo>
                  <a:cubicBezTo>
                    <a:pt x="25107" y="118314"/>
                    <a:pt x="5975" y="94044"/>
                    <a:pt x="0" y="60000"/>
                  </a:cubicBezTo>
                  <a:cubicBezTo>
                    <a:pt x="5975" y="25870"/>
                    <a:pt x="25107" y="1685"/>
                    <a:pt x="47418" y="0"/>
                  </a:cubicBezTo>
                  <a:close/>
                </a:path>
              </a:pathLst>
            </a:custGeom>
            <a:solidFill>
              <a:srgbClr val="006600"/>
            </a:solidFill>
            <a:ln cap="rnd" cmpd="sng" w="12700">
              <a:solidFill>
                <a:schemeClr val="dk1"/>
              </a:solidFill>
              <a:prstDash val="solid"/>
              <a:round/>
              <a:headEnd len="med" w="med" type="none"/>
              <a:tailEnd len="med" w="med" type="none"/>
            </a:ln>
          </p:spPr>
          <p:txBody>
            <a:bodyPr anchorCtr="0" anchor="t" bIns="45700" lIns="91425" rIns="91425" tIns="45700">
              <a:noAutofit/>
            </a:bodyPr>
            <a:lstStyle/>
            <a:p>
              <a:pPr indent="0" lvl="0" marL="0" marR="0" rtl="0" algn="l">
                <a:lnSpc>
                  <a:spcPct val="100000"/>
                </a:lnSpc>
                <a:spcBef>
                  <a:spcPts val="0"/>
                </a:spcBef>
                <a:spcAft>
                  <a:spcPts val="0"/>
                </a:spcAft>
                <a:buClr>
                  <a:schemeClr val="dk1"/>
                </a:buClr>
                <a:buFont typeface="Calibri"/>
                <a:buNone/>
              </a:pPr>
              <a:r>
                <a:t/>
              </a:r>
              <a:endParaRPr b="0" i="0" sz="1800" u="none">
                <a:solidFill>
                  <a:schemeClr val="dk1"/>
                </a:solidFill>
                <a:latin typeface="Arial"/>
                <a:ea typeface="Arial"/>
                <a:cs typeface="Arial"/>
                <a:sym typeface="Arial"/>
              </a:endParaRPr>
            </a:p>
          </p:txBody>
        </p:sp>
        <p:cxnSp>
          <p:nvCxnSpPr>
            <p:cNvPr id="761" name="Shape 761"/>
            <p:cNvCxnSpPr/>
            <p:nvPr/>
          </p:nvCxnSpPr>
          <p:spPr>
            <a:xfrm>
              <a:off x="2962275" y="1435100"/>
              <a:ext cx="0" cy="142800"/>
            </a:xfrm>
            <a:prstGeom prst="straightConnector1">
              <a:avLst/>
            </a:prstGeom>
            <a:noFill/>
            <a:ln cap="rnd" cmpd="sng" w="12700">
              <a:solidFill>
                <a:schemeClr val="dk1"/>
              </a:solidFill>
              <a:prstDash val="solid"/>
              <a:miter/>
              <a:headEnd len="med" w="med" type="none"/>
              <a:tailEnd len="med" w="med" type="none"/>
            </a:ln>
          </p:spPr>
        </p:cxnSp>
        <p:sp>
          <p:nvSpPr>
            <p:cNvPr id="762" name="Shape 762"/>
            <p:cNvSpPr/>
            <p:nvPr/>
          </p:nvSpPr>
          <p:spPr>
            <a:xfrm>
              <a:off x="2949575" y="1576387"/>
              <a:ext cx="23699" cy="20699"/>
            </a:xfrm>
            <a:custGeom>
              <a:pathLst>
                <a:path extrusionOk="0" h="120000" w="120000">
                  <a:moveTo>
                    <a:pt x="120000" y="0"/>
                  </a:moveTo>
                  <a:lnTo>
                    <a:pt x="60000" y="120000"/>
                  </a:lnTo>
                  <a:lnTo>
                    <a:pt x="0" y="0"/>
                  </a:lnTo>
                  <a:lnTo>
                    <a:pt x="120000" y="0"/>
                  </a:lnTo>
                  <a:close/>
                </a:path>
              </a:pathLst>
            </a:custGeom>
            <a:solidFill>
              <a:srgbClr val="006600"/>
            </a:solidFill>
            <a:ln cap="flat" cmpd="sng" w="12700">
              <a:solidFill>
                <a:schemeClr val="dk1"/>
              </a:solidFill>
              <a:prstDash val="solid"/>
              <a:round/>
              <a:headEnd len="med" w="med" type="none"/>
              <a:tailEnd len="med" w="med" type="none"/>
            </a:ln>
          </p:spPr>
          <p:txBody>
            <a:bodyPr anchorCtr="0" anchor="t" bIns="45700" lIns="91425" rIns="91425" tIns="45700">
              <a:noAutofit/>
            </a:bodyPr>
            <a:lstStyle/>
            <a:p>
              <a:pPr indent="0" lvl="0" marL="0" marR="0" rtl="0" algn="l">
                <a:lnSpc>
                  <a:spcPct val="100000"/>
                </a:lnSpc>
                <a:spcBef>
                  <a:spcPts val="0"/>
                </a:spcBef>
                <a:spcAft>
                  <a:spcPts val="0"/>
                </a:spcAft>
                <a:buClr>
                  <a:schemeClr val="dk1"/>
                </a:buClr>
                <a:buFont typeface="Calibri"/>
                <a:buNone/>
              </a:pPr>
              <a:r>
                <a:t/>
              </a:r>
              <a:endParaRPr b="0" i="0" sz="1800" u="none">
                <a:solidFill>
                  <a:schemeClr val="dk1"/>
                </a:solidFill>
                <a:latin typeface="Arial"/>
                <a:ea typeface="Arial"/>
                <a:cs typeface="Arial"/>
                <a:sym typeface="Arial"/>
              </a:endParaRPr>
            </a:p>
          </p:txBody>
        </p:sp>
        <p:cxnSp>
          <p:nvCxnSpPr>
            <p:cNvPr id="763" name="Shape 763"/>
            <p:cNvCxnSpPr/>
            <p:nvPr/>
          </p:nvCxnSpPr>
          <p:spPr>
            <a:xfrm>
              <a:off x="3040060" y="1651000"/>
              <a:ext cx="76199" cy="1500"/>
            </a:xfrm>
            <a:prstGeom prst="straightConnector1">
              <a:avLst/>
            </a:prstGeom>
            <a:noFill/>
            <a:ln cap="rnd" cmpd="sng" w="12700">
              <a:solidFill>
                <a:schemeClr val="dk1"/>
              </a:solidFill>
              <a:prstDash val="solid"/>
              <a:miter/>
              <a:headEnd len="med" w="med" type="none"/>
              <a:tailEnd len="med" w="med" type="none"/>
            </a:ln>
          </p:spPr>
        </p:cxnSp>
        <p:sp>
          <p:nvSpPr>
            <p:cNvPr id="764" name="Shape 764"/>
            <p:cNvSpPr/>
            <p:nvPr/>
          </p:nvSpPr>
          <p:spPr>
            <a:xfrm>
              <a:off x="3114675" y="1639885"/>
              <a:ext cx="20699" cy="22200"/>
            </a:xfrm>
            <a:custGeom>
              <a:pathLst>
                <a:path extrusionOk="0" h="120000" w="120000">
                  <a:moveTo>
                    <a:pt x="0" y="0"/>
                  </a:moveTo>
                  <a:lnTo>
                    <a:pt x="120000" y="60000"/>
                  </a:lnTo>
                  <a:lnTo>
                    <a:pt x="0" y="120000"/>
                  </a:lnTo>
                  <a:lnTo>
                    <a:pt x="0" y="0"/>
                  </a:lnTo>
                  <a:close/>
                </a:path>
              </a:pathLst>
            </a:custGeom>
            <a:solidFill>
              <a:srgbClr val="006600"/>
            </a:solidFill>
            <a:ln cap="flat" cmpd="sng" w="12700">
              <a:solidFill>
                <a:schemeClr val="dk1"/>
              </a:solidFill>
              <a:prstDash val="solid"/>
              <a:round/>
              <a:headEnd len="med" w="med" type="none"/>
              <a:tailEnd len="med" w="med" type="none"/>
            </a:ln>
          </p:spPr>
          <p:txBody>
            <a:bodyPr anchorCtr="0" anchor="t" bIns="45700" lIns="91425" rIns="91425" tIns="45700">
              <a:noAutofit/>
            </a:bodyPr>
            <a:lstStyle/>
            <a:p>
              <a:pPr indent="0" lvl="0" marL="0" marR="0" rtl="0" algn="l">
                <a:lnSpc>
                  <a:spcPct val="100000"/>
                </a:lnSpc>
                <a:spcBef>
                  <a:spcPts val="0"/>
                </a:spcBef>
                <a:spcAft>
                  <a:spcPts val="0"/>
                </a:spcAft>
                <a:buClr>
                  <a:schemeClr val="dk1"/>
                </a:buClr>
                <a:buFont typeface="Calibri"/>
                <a:buNone/>
              </a:pPr>
              <a:r>
                <a:t/>
              </a:r>
              <a:endParaRPr b="0" i="0" sz="1800" u="none">
                <a:solidFill>
                  <a:schemeClr val="dk1"/>
                </a:solidFill>
                <a:latin typeface="Arial"/>
                <a:ea typeface="Arial"/>
                <a:cs typeface="Arial"/>
                <a:sym typeface="Arial"/>
              </a:endParaRPr>
            </a:p>
          </p:txBody>
        </p:sp>
        <p:cxnSp>
          <p:nvCxnSpPr>
            <p:cNvPr id="765" name="Shape 765"/>
            <p:cNvCxnSpPr/>
            <p:nvPr/>
          </p:nvCxnSpPr>
          <p:spPr>
            <a:xfrm>
              <a:off x="3292475" y="1651000"/>
              <a:ext cx="76199" cy="1500"/>
            </a:xfrm>
            <a:prstGeom prst="straightConnector1">
              <a:avLst/>
            </a:prstGeom>
            <a:noFill/>
            <a:ln cap="rnd" cmpd="sng" w="12700">
              <a:solidFill>
                <a:schemeClr val="dk1"/>
              </a:solidFill>
              <a:prstDash val="solid"/>
              <a:miter/>
              <a:headEnd len="med" w="med" type="none"/>
              <a:tailEnd len="med" w="med" type="none"/>
            </a:ln>
          </p:spPr>
        </p:cxnSp>
        <p:sp>
          <p:nvSpPr>
            <p:cNvPr id="766" name="Shape 766"/>
            <p:cNvSpPr/>
            <p:nvPr/>
          </p:nvSpPr>
          <p:spPr>
            <a:xfrm>
              <a:off x="3367087" y="1639885"/>
              <a:ext cx="20699" cy="22200"/>
            </a:xfrm>
            <a:custGeom>
              <a:pathLst>
                <a:path extrusionOk="0" h="120000" w="120000">
                  <a:moveTo>
                    <a:pt x="0" y="0"/>
                  </a:moveTo>
                  <a:lnTo>
                    <a:pt x="120000" y="60000"/>
                  </a:lnTo>
                  <a:lnTo>
                    <a:pt x="0" y="120000"/>
                  </a:lnTo>
                  <a:lnTo>
                    <a:pt x="0" y="0"/>
                  </a:lnTo>
                  <a:close/>
                </a:path>
              </a:pathLst>
            </a:custGeom>
            <a:solidFill>
              <a:srgbClr val="006600"/>
            </a:solidFill>
            <a:ln cap="flat" cmpd="sng" w="12700">
              <a:solidFill>
                <a:schemeClr val="dk1"/>
              </a:solidFill>
              <a:prstDash val="solid"/>
              <a:round/>
              <a:headEnd len="med" w="med" type="none"/>
              <a:tailEnd len="med" w="med" type="none"/>
            </a:ln>
          </p:spPr>
          <p:txBody>
            <a:bodyPr anchorCtr="0" anchor="t" bIns="45700" lIns="91425" rIns="91425" tIns="45700">
              <a:noAutofit/>
            </a:bodyPr>
            <a:lstStyle/>
            <a:p>
              <a:pPr indent="0" lvl="0" marL="0" marR="0" rtl="0" algn="l">
                <a:lnSpc>
                  <a:spcPct val="100000"/>
                </a:lnSpc>
                <a:spcBef>
                  <a:spcPts val="0"/>
                </a:spcBef>
                <a:spcAft>
                  <a:spcPts val="0"/>
                </a:spcAft>
                <a:buClr>
                  <a:schemeClr val="dk1"/>
                </a:buClr>
                <a:buFont typeface="Calibri"/>
                <a:buNone/>
              </a:pPr>
              <a:r>
                <a:t/>
              </a:r>
              <a:endParaRPr b="0" i="0" sz="1800" u="none">
                <a:solidFill>
                  <a:schemeClr val="dk1"/>
                </a:solidFill>
                <a:latin typeface="Arial"/>
                <a:ea typeface="Arial"/>
                <a:cs typeface="Arial"/>
                <a:sym typeface="Arial"/>
              </a:endParaRPr>
            </a:p>
          </p:txBody>
        </p:sp>
        <p:cxnSp>
          <p:nvCxnSpPr>
            <p:cNvPr id="767" name="Shape 767"/>
            <p:cNvCxnSpPr/>
            <p:nvPr/>
          </p:nvCxnSpPr>
          <p:spPr>
            <a:xfrm>
              <a:off x="3544887" y="1651000"/>
              <a:ext cx="107999" cy="1500"/>
            </a:xfrm>
            <a:prstGeom prst="straightConnector1">
              <a:avLst/>
            </a:prstGeom>
            <a:noFill/>
            <a:ln cap="rnd" cmpd="sng" w="12700">
              <a:solidFill>
                <a:schemeClr val="dk1"/>
              </a:solidFill>
              <a:prstDash val="solid"/>
              <a:miter/>
              <a:headEnd len="med" w="med" type="none"/>
              <a:tailEnd len="med" w="med" type="none"/>
            </a:ln>
          </p:spPr>
        </p:cxnSp>
        <p:sp>
          <p:nvSpPr>
            <p:cNvPr id="768" name="Shape 768"/>
            <p:cNvSpPr/>
            <p:nvPr/>
          </p:nvSpPr>
          <p:spPr>
            <a:xfrm>
              <a:off x="3649662" y="1639885"/>
              <a:ext cx="22200" cy="22200"/>
            </a:xfrm>
            <a:custGeom>
              <a:pathLst>
                <a:path extrusionOk="0" h="120000" w="120000">
                  <a:moveTo>
                    <a:pt x="0" y="0"/>
                  </a:moveTo>
                  <a:lnTo>
                    <a:pt x="120000" y="60000"/>
                  </a:lnTo>
                  <a:lnTo>
                    <a:pt x="0" y="120000"/>
                  </a:lnTo>
                  <a:lnTo>
                    <a:pt x="0" y="0"/>
                  </a:lnTo>
                  <a:close/>
                </a:path>
              </a:pathLst>
            </a:custGeom>
            <a:solidFill>
              <a:srgbClr val="006600"/>
            </a:solidFill>
            <a:ln cap="flat" cmpd="sng" w="12700">
              <a:solidFill>
                <a:schemeClr val="dk1"/>
              </a:solidFill>
              <a:prstDash val="solid"/>
              <a:round/>
              <a:headEnd len="med" w="med" type="none"/>
              <a:tailEnd len="med" w="med" type="none"/>
            </a:ln>
          </p:spPr>
          <p:txBody>
            <a:bodyPr anchorCtr="0" anchor="t" bIns="45700" lIns="91425" rIns="91425" tIns="45700">
              <a:noAutofit/>
            </a:bodyPr>
            <a:lstStyle/>
            <a:p>
              <a:pPr indent="0" lvl="0" marL="0" marR="0" rtl="0" algn="l">
                <a:lnSpc>
                  <a:spcPct val="100000"/>
                </a:lnSpc>
                <a:spcBef>
                  <a:spcPts val="0"/>
                </a:spcBef>
                <a:spcAft>
                  <a:spcPts val="0"/>
                </a:spcAft>
                <a:buClr>
                  <a:schemeClr val="dk1"/>
                </a:buClr>
                <a:buFont typeface="Calibri"/>
                <a:buNone/>
              </a:pPr>
              <a:r>
                <a:t/>
              </a:r>
              <a:endParaRPr b="0" i="0" sz="1800" u="none">
                <a:solidFill>
                  <a:schemeClr val="dk1"/>
                </a:solidFill>
                <a:latin typeface="Arial"/>
                <a:ea typeface="Arial"/>
                <a:cs typeface="Arial"/>
                <a:sym typeface="Arial"/>
              </a:endParaRPr>
            </a:p>
          </p:txBody>
        </p:sp>
        <p:cxnSp>
          <p:nvCxnSpPr>
            <p:cNvPr id="769" name="Shape 769"/>
            <p:cNvCxnSpPr/>
            <p:nvPr/>
          </p:nvCxnSpPr>
          <p:spPr>
            <a:xfrm>
              <a:off x="3829050" y="1651000"/>
              <a:ext cx="44400" cy="1500"/>
            </a:xfrm>
            <a:prstGeom prst="straightConnector1">
              <a:avLst/>
            </a:prstGeom>
            <a:noFill/>
            <a:ln cap="rnd" cmpd="sng" w="12700">
              <a:solidFill>
                <a:schemeClr val="dk1"/>
              </a:solidFill>
              <a:prstDash val="solid"/>
              <a:miter/>
              <a:headEnd len="med" w="med" type="none"/>
              <a:tailEnd len="med" w="med" type="none"/>
            </a:ln>
          </p:spPr>
        </p:cxnSp>
        <p:sp>
          <p:nvSpPr>
            <p:cNvPr id="770" name="Shape 770"/>
            <p:cNvSpPr/>
            <p:nvPr/>
          </p:nvSpPr>
          <p:spPr>
            <a:xfrm>
              <a:off x="3871912" y="1639885"/>
              <a:ext cx="20699" cy="22200"/>
            </a:xfrm>
            <a:custGeom>
              <a:pathLst>
                <a:path extrusionOk="0" h="120000" w="120000">
                  <a:moveTo>
                    <a:pt x="0" y="0"/>
                  </a:moveTo>
                  <a:lnTo>
                    <a:pt x="120000" y="60000"/>
                  </a:lnTo>
                  <a:lnTo>
                    <a:pt x="0" y="120000"/>
                  </a:lnTo>
                  <a:lnTo>
                    <a:pt x="0" y="0"/>
                  </a:lnTo>
                  <a:close/>
                </a:path>
              </a:pathLst>
            </a:custGeom>
            <a:solidFill>
              <a:srgbClr val="006600"/>
            </a:solidFill>
            <a:ln cap="flat" cmpd="sng" w="12700">
              <a:solidFill>
                <a:schemeClr val="dk1"/>
              </a:solidFill>
              <a:prstDash val="solid"/>
              <a:round/>
              <a:headEnd len="med" w="med" type="none"/>
              <a:tailEnd len="med" w="med" type="none"/>
            </a:ln>
          </p:spPr>
          <p:txBody>
            <a:bodyPr anchorCtr="0" anchor="t" bIns="45700" lIns="91425" rIns="91425" tIns="45700">
              <a:noAutofit/>
            </a:bodyPr>
            <a:lstStyle/>
            <a:p>
              <a:pPr indent="0" lvl="0" marL="0" marR="0" rtl="0" algn="l">
                <a:lnSpc>
                  <a:spcPct val="100000"/>
                </a:lnSpc>
                <a:spcBef>
                  <a:spcPts val="0"/>
                </a:spcBef>
                <a:spcAft>
                  <a:spcPts val="0"/>
                </a:spcAft>
                <a:buClr>
                  <a:schemeClr val="dk1"/>
                </a:buClr>
                <a:buFont typeface="Calibri"/>
                <a:buNone/>
              </a:pPr>
              <a:r>
                <a:t/>
              </a:r>
              <a:endParaRPr b="0" i="0" sz="1800" u="none">
                <a:solidFill>
                  <a:schemeClr val="dk1"/>
                </a:solidFill>
                <a:latin typeface="Arial"/>
                <a:ea typeface="Arial"/>
                <a:cs typeface="Arial"/>
                <a:sym typeface="Arial"/>
              </a:endParaRPr>
            </a:p>
          </p:txBody>
        </p:sp>
        <p:cxnSp>
          <p:nvCxnSpPr>
            <p:cNvPr id="771" name="Shape 771"/>
            <p:cNvCxnSpPr/>
            <p:nvPr/>
          </p:nvCxnSpPr>
          <p:spPr>
            <a:xfrm>
              <a:off x="3214685" y="1704975"/>
              <a:ext cx="0" cy="106500"/>
            </a:xfrm>
            <a:prstGeom prst="straightConnector1">
              <a:avLst/>
            </a:prstGeom>
            <a:noFill/>
            <a:ln cap="rnd" cmpd="sng" w="12700">
              <a:solidFill>
                <a:schemeClr val="dk1"/>
              </a:solidFill>
              <a:prstDash val="solid"/>
              <a:miter/>
              <a:headEnd len="med" w="med" type="none"/>
              <a:tailEnd len="med" w="med" type="none"/>
            </a:ln>
          </p:spPr>
        </p:cxnSp>
        <p:sp>
          <p:nvSpPr>
            <p:cNvPr id="772" name="Shape 772"/>
            <p:cNvSpPr/>
            <p:nvPr/>
          </p:nvSpPr>
          <p:spPr>
            <a:xfrm>
              <a:off x="3203575" y="1809750"/>
              <a:ext cx="22200" cy="20699"/>
            </a:xfrm>
            <a:custGeom>
              <a:pathLst>
                <a:path extrusionOk="0" h="120000" w="120000">
                  <a:moveTo>
                    <a:pt x="120000" y="0"/>
                  </a:moveTo>
                  <a:lnTo>
                    <a:pt x="60000" y="120000"/>
                  </a:lnTo>
                  <a:lnTo>
                    <a:pt x="0" y="0"/>
                  </a:lnTo>
                  <a:lnTo>
                    <a:pt x="120000" y="0"/>
                  </a:lnTo>
                  <a:close/>
                </a:path>
              </a:pathLst>
            </a:custGeom>
            <a:solidFill>
              <a:srgbClr val="006600"/>
            </a:solidFill>
            <a:ln cap="flat" cmpd="sng" w="12700">
              <a:solidFill>
                <a:schemeClr val="dk1"/>
              </a:solidFill>
              <a:prstDash val="solid"/>
              <a:round/>
              <a:headEnd len="med" w="med" type="none"/>
              <a:tailEnd len="med" w="med" type="none"/>
            </a:ln>
          </p:spPr>
          <p:txBody>
            <a:bodyPr anchorCtr="0" anchor="t" bIns="45700" lIns="91425" rIns="91425" tIns="45700">
              <a:noAutofit/>
            </a:bodyPr>
            <a:lstStyle/>
            <a:p>
              <a:pPr indent="0" lvl="0" marL="0" marR="0" rtl="0" algn="l">
                <a:lnSpc>
                  <a:spcPct val="100000"/>
                </a:lnSpc>
                <a:spcBef>
                  <a:spcPts val="0"/>
                </a:spcBef>
                <a:spcAft>
                  <a:spcPts val="0"/>
                </a:spcAft>
                <a:buClr>
                  <a:schemeClr val="dk1"/>
                </a:buClr>
                <a:buFont typeface="Calibri"/>
                <a:buNone/>
              </a:pPr>
              <a:r>
                <a:t/>
              </a:r>
              <a:endParaRPr b="0" i="0" sz="1800" u="none">
                <a:solidFill>
                  <a:schemeClr val="dk1"/>
                </a:solidFill>
                <a:latin typeface="Arial"/>
                <a:ea typeface="Arial"/>
                <a:cs typeface="Arial"/>
                <a:sym typeface="Arial"/>
              </a:endParaRPr>
            </a:p>
          </p:txBody>
        </p:sp>
        <p:cxnSp>
          <p:nvCxnSpPr>
            <p:cNvPr id="773" name="Shape 773"/>
            <p:cNvCxnSpPr/>
            <p:nvPr/>
          </p:nvCxnSpPr>
          <p:spPr>
            <a:xfrm>
              <a:off x="3214685" y="1939925"/>
              <a:ext cx="0" cy="106500"/>
            </a:xfrm>
            <a:prstGeom prst="straightConnector1">
              <a:avLst/>
            </a:prstGeom>
            <a:noFill/>
            <a:ln cap="rnd" cmpd="sng" w="12700">
              <a:solidFill>
                <a:schemeClr val="dk1"/>
              </a:solidFill>
              <a:prstDash val="solid"/>
              <a:miter/>
              <a:headEnd len="med" w="med" type="none"/>
              <a:tailEnd len="med" w="med" type="none"/>
            </a:ln>
          </p:spPr>
        </p:cxnSp>
        <p:sp>
          <p:nvSpPr>
            <p:cNvPr id="774" name="Shape 774"/>
            <p:cNvSpPr/>
            <p:nvPr/>
          </p:nvSpPr>
          <p:spPr>
            <a:xfrm>
              <a:off x="3203575" y="2044700"/>
              <a:ext cx="22200" cy="20699"/>
            </a:xfrm>
            <a:custGeom>
              <a:pathLst>
                <a:path extrusionOk="0" h="120000" w="120000">
                  <a:moveTo>
                    <a:pt x="120000" y="0"/>
                  </a:moveTo>
                  <a:lnTo>
                    <a:pt x="60000" y="120000"/>
                  </a:lnTo>
                  <a:lnTo>
                    <a:pt x="0" y="0"/>
                  </a:lnTo>
                  <a:lnTo>
                    <a:pt x="120000" y="0"/>
                  </a:lnTo>
                  <a:close/>
                </a:path>
              </a:pathLst>
            </a:custGeom>
            <a:solidFill>
              <a:srgbClr val="006600"/>
            </a:solidFill>
            <a:ln cap="flat" cmpd="sng" w="12700">
              <a:solidFill>
                <a:schemeClr val="dk1"/>
              </a:solidFill>
              <a:prstDash val="solid"/>
              <a:round/>
              <a:headEnd len="med" w="med" type="none"/>
              <a:tailEnd len="med" w="med" type="none"/>
            </a:ln>
          </p:spPr>
          <p:txBody>
            <a:bodyPr anchorCtr="0" anchor="t" bIns="45700" lIns="91425" rIns="91425" tIns="45700">
              <a:noAutofit/>
            </a:bodyPr>
            <a:lstStyle/>
            <a:p>
              <a:pPr indent="0" lvl="0" marL="0" marR="0" rtl="0" algn="l">
                <a:lnSpc>
                  <a:spcPct val="100000"/>
                </a:lnSpc>
                <a:spcBef>
                  <a:spcPts val="0"/>
                </a:spcBef>
                <a:spcAft>
                  <a:spcPts val="0"/>
                </a:spcAft>
                <a:buClr>
                  <a:schemeClr val="dk1"/>
                </a:buClr>
                <a:buFont typeface="Calibri"/>
                <a:buNone/>
              </a:pPr>
              <a:r>
                <a:t/>
              </a:r>
              <a:endParaRPr b="0" i="0" sz="1800" u="none">
                <a:solidFill>
                  <a:schemeClr val="dk1"/>
                </a:solidFill>
                <a:latin typeface="Arial"/>
                <a:ea typeface="Arial"/>
                <a:cs typeface="Arial"/>
                <a:sym typeface="Arial"/>
              </a:endParaRPr>
            </a:p>
          </p:txBody>
        </p:sp>
      </p:grpSp>
      <p:sp>
        <p:nvSpPr>
          <p:cNvPr id="775" name="Shape 775"/>
          <p:cNvSpPr/>
          <p:nvPr/>
        </p:nvSpPr>
        <p:spPr>
          <a:xfrm>
            <a:off x="1979696" y="402225"/>
            <a:ext cx="1776599" cy="369300"/>
          </a:xfrm>
          <a:prstGeom prst="rect">
            <a:avLst/>
          </a:prstGeom>
          <a:noFill/>
          <a:ln>
            <a:noFill/>
          </a:ln>
        </p:spPr>
        <p:txBody>
          <a:bodyPr anchorCtr="0" anchor="t" bIns="45700" lIns="91425" rIns="91425" tIns="45700">
            <a:noAutofit/>
          </a:bodyPr>
          <a:lstStyle/>
          <a:p>
            <a:pPr indent="0" lvl="0" marL="0" marR="0" rtl="0" algn="l">
              <a:spcBef>
                <a:spcPts val="0"/>
              </a:spcBef>
              <a:buNone/>
            </a:pPr>
            <a:r>
              <a:rPr lang="nl-NL">
                <a:solidFill>
                  <a:schemeClr val="lt1"/>
                </a:solidFill>
                <a:latin typeface="Arial"/>
                <a:ea typeface="Arial"/>
                <a:cs typeface="Arial"/>
                <a:sym typeface="Arial"/>
              </a:rPr>
              <a:t>AS IS ANALYSIS</a:t>
            </a:r>
          </a:p>
        </p:txBody>
      </p:sp>
      <p:sp>
        <p:nvSpPr>
          <p:cNvPr id="776" name="Shape 776"/>
          <p:cNvSpPr/>
          <p:nvPr/>
        </p:nvSpPr>
        <p:spPr>
          <a:xfrm>
            <a:off x="4017857" y="339502"/>
            <a:ext cx="2198700" cy="460831"/>
          </a:xfrm>
          <a:prstGeom prst="homePlate">
            <a:avLst>
              <a:gd fmla="val 18054" name="adj"/>
            </a:avLst>
          </a:prstGeom>
          <a:solidFill>
            <a:srgbClr val="C0002E"/>
          </a:solidFill>
          <a:ln>
            <a:noFill/>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SzPct val="25000"/>
              <a:buFont typeface="Times New Roman"/>
              <a:buNone/>
            </a:pPr>
            <a:r>
              <a:rPr b="0" i="0" lang="nl-NL" sz="2400" u="none">
                <a:solidFill>
                  <a:schemeClr val="dk1"/>
                </a:solidFill>
                <a:latin typeface="Times New Roman"/>
                <a:ea typeface="Times New Roman"/>
                <a:cs typeface="Times New Roman"/>
                <a:sym typeface="Times New Roman"/>
              </a:rPr>
              <a:t> </a:t>
            </a:r>
          </a:p>
        </p:txBody>
      </p:sp>
      <p:sp>
        <p:nvSpPr>
          <p:cNvPr id="777" name="Shape 777"/>
          <p:cNvSpPr/>
          <p:nvPr/>
        </p:nvSpPr>
        <p:spPr>
          <a:xfrm>
            <a:off x="4139949" y="402225"/>
            <a:ext cx="2074800" cy="369300"/>
          </a:xfrm>
          <a:prstGeom prst="rect">
            <a:avLst/>
          </a:prstGeom>
          <a:noFill/>
          <a:ln>
            <a:noFill/>
          </a:ln>
        </p:spPr>
        <p:txBody>
          <a:bodyPr anchorCtr="0" anchor="t" bIns="45700" lIns="91425" rIns="91425" tIns="45700">
            <a:noAutofit/>
          </a:bodyPr>
          <a:lstStyle/>
          <a:p>
            <a:pPr indent="0" lvl="0" marL="0" marR="0" rtl="0" algn="l">
              <a:spcBef>
                <a:spcPts val="0"/>
              </a:spcBef>
              <a:buNone/>
            </a:pPr>
            <a:r>
              <a:rPr lang="nl-NL">
                <a:solidFill>
                  <a:schemeClr val="lt1"/>
                </a:solidFill>
                <a:latin typeface="Arial"/>
                <a:ea typeface="Arial"/>
                <a:cs typeface="Arial"/>
                <a:sym typeface="Arial"/>
              </a:rPr>
              <a:t>BUSINESS CONCEPT</a:t>
            </a:r>
          </a:p>
        </p:txBody>
      </p:sp>
      <p:sp>
        <p:nvSpPr>
          <p:cNvPr id="778" name="Shape 778"/>
          <p:cNvSpPr/>
          <p:nvPr/>
        </p:nvSpPr>
        <p:spPr>
          <a:xfrm>
            <a:off x="6405748" y="339502"/>
            <a:ext cx="2198700" cy="460831"/>
          </a:xfrm>
          <a:prstGeom prst="homePlate">
            <a:avLst>
              <a:gd fmla="val 18054" name="adj"/>
            </a:avLst>
          </a:prstGeom>
          <a:solidFill>
            <a:srgbClr val="E00034"/>
          </a:solidFill>
          <a:ln>
            <a:noFill/>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SzPct val="25000"/>
              <a:buFont typeface="Times New Roman"/>
              <a:buNone/>
            </a:pPr>
            <a:r>
              <a:rPr b="0" i="0" lang="nl-NL" sz="2400" u="none">
                <a:solidFill>
                  <a:schemeClr val="dk1"/>
                </a:solidFill>
                <a:latin typeface="Times New Roman"/>
                <a:ea typeface="Times New Roman"/>
                <a:cs typeface="Times New Roman"/>
                <a:sym typeface="Times New Roman"/>
              </a:rPr>
              <a:t> </a:t>
            </a:r>
          </a:p>
        </p:txBody>
      </p:sp>
      <p:sp>
        <p:nvSpPr>
          <p:cNvPr id="779" name="Shape 779"/>
          <p:cNvSpPr/>
          <p:nvPr/>
        </p:nvSpPr>
        <p:spPr>
          <a:xfrm>
            <a:off x="6698677" y="402225"/>
            <a:ext cx="1953300" cy="369300"/>
          </a:xfrm>
          <a:prstGeom prst="rect">
            <a:avLst/>
          </a:prstGeom>
          <a:noFill/>
          <a:ln>
            <a:noFill/>
          </a:ln>
        </p:spPr>
        <p:txBody>
          <a:bodyPr anchorCtr="0" anchor="t" bIns="45700" lIns="91425" rIns="91425" tIns="45700">
            <a:noAutofit/>
          </a:bodyPr>
          <a:lstStyle/>
          <a:p>
            <a:pPr indent="0" lvl="0" marL="0" marR="0" rtl="0" algn="l">
              <a:spcBef>
                <a:spcPts val="0"/>
              </a:spcBef>
              <a:buNone/>
            </a:pPr>
            <a:r>
              <a:rPr lang="nl-NL">
                <a:solidFill>
                  <a:schemeClr val="lt1"/>
                </a:solidFill>
                <a:latin typeface="Arial"/>
                <a:ea typeface="Arial"/>
                <a:cs typeface="Arial"/>
                <a:sym typeface="Arial"/>
              </a:rPr>
              <a:t>IMPLEMENTATION</a:t>
            </a:r>
          </a:p>
        </p:txBody>
      </p:sp>
      <p:sp>
        <p:nvSpPr>
          <p:cNvPr id="780" name="Shape 780"/>
          <p:cNvSpPr/>
          <p:nvPr/>
        </p:nvSpPr>
        <p:spPr>
          <a:xfrm>
            <a:off x="6289180" y="78908"/>
            <a:ext cx="2499900" cy="4947900"/>
          </a:xfrm>
          <a:prstGeom prst="roundRect">
            <a:avLst>
              <a:gd fmla="val 5887" name="adj"/>
            </a:avLst>
          </a:prstGeom>
          <a:noFill/>
          <a:ln cap="flat" cmpd="sng" w="25400">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85" name="Shape 785"/>
        <p:cNvGrpSpPr/>
        <p:nvPr/>
      </p:nvGrpSpPr>
      <p:grpSpPr>
        <a:xfrm>
          <a:off x="0" y="0"/>
          <a:ext cx="0" cy="0"/>
          <a:chOff x="0" y="0"/>
          <a:chExt cx="0" cy="0"/>
        </a:xfrm>
      </p:grpSpPr>
      <p:sp>
        <p:nvSpPr>
          <p:cNvPr id="786" name="Shape 786"/>
          <p:cNvSpPr txBox="1"/>
          <p:nvPr>
            <p:ph type="title"/>
          </p:nvPr>
        </p:nvSpPr>
        <p:spPr>
          <a:xfrm>
            <a:off x="0" y="-92546"/>
            <a:ext cx="9144000" cy="1419621"/>
          </a:xfrm>
          <a:prstGeom prst="rect">
            <a:avLst/>
          </a:prstGeom>
          <a:solidFill>
            <a:srgbClr val="E00034"/>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chemeClr val="dk1"/>
              </a:buClr>
              <a:buSzPct val="25000"/>
              <a:buFont typeface="Calibri"/>
              <a:buNone/>
            </a:pPr>
            <a:br>
              <a:rPr b="0" i="1" lang="nl-NL" sz="2000" u="none" cap="none" strike="noStrike">
                <a:solidFill>
                  <a:schemeClr val="dk1"/>
                </a:solidFill>
                <a:latin typeface="Arial"/>
                <a:ea typeface="Arial"/>
                <a:cs typeface="Arial"/>
                <a:sym typeface="Arial"/>
              </a:rPr>
            </a:br>
            <a:br>
              <a:rPr b="0" i="1" lang="nl-NL" sz="2000" u="none" cap="none" strike="noStrike">
                <a:solidFill>
                  <a:schemeClr val="dk1"/>
                </a:solidFill>
                <a:latin typeface="Arial"/>
                <a:ea typeface="Arial"/>
                <a:cs typeface="Arial"/>
                <a:sym typeface="Arial"/>
              </a:rPr>
            </a:br>
            <a:r>
              <a:rPr b="0" i="0" lang="nl-NL" sz="3200" u="none" cap="none" strike="noStrike">
                <a:solidFill>
                  <a:schemeClr val="lt1"/>
                </a:solidFill>
                <a:latin typeface="Arial"/>
                <a:ea typeface="Arial"/>
                <a:cs typeface="Arial"/>
                <a:sym typeface="Arial"/>
              </a:rPr>
              <a:t>MAM AND PRESERVATION</a:t>
            </a:r>
            <a:br>
              <a:rPr b="0" i="0" lang="nl-NL" sz="3200" u="none" cap="none" strike="noStrike">
                <a:solidFill>
                  <a:schemeClr val="dk1"/>
                </a:solidFill>
                <a:latin typeface="Arial"/>
                <a:ea typeface="Arial"/>
                <a:cs typeface="Arial"/>
                <a:sym typeface="Arial"/>
              </a:rPr>
            </a:br>
          </a:p>
        </p:txBody>
      </p:sp>
      <p:sp>
        <p:nvSpPr>
          <p:cNvPr id="787" name="Shape 787"/>
          <p:cNvSpPr txBox="1"/>
          <p:nvPr>
            <p:ph idx="1" type="body"/>
          </p:nvPr>
        </p:nvSpPr>
        <p:spPr>
          <a:xfrm>
            <a:off x="827583" y="1707653"/>
            <a:ext cx="6912767" cy="3096343"/>
          </a:xfrm>
          <a:prstGeom prst="rect">
            <a:avLst/>
          </a:prstGeom>
          <a:noFill/>
          <a:ln>
            <a:noFill/>
          </a:ln>
        </p:spPr>
        <p:txBody>
          <a:bodyPr anchorCtr="0" anchor="t" bIns="45700" lIns="91425" rIns="91425" tIns="45700">
            <a:noAutofit/>
          </a:bodyPr>
          <a:lstStyle/>
          <a:p>
            <a:pPr indent="-342900" lvl="0" marL="342900" marR="0" rtl="0" algn="l">
              <a:spcBef>
                <a:spcPts val="0"/>
              </a:spcBef>
              <a:spcAft>
                <a:spcPts val="0"/>
              </a:spcAft>
              <a:buClr>
                <a:schemeClr val="dk1"/>
              </a:buClr>
              <a:buSzPct val="25000"/>
              <a:buFont typeface="Arial"/>
              <a:buNone/>
            </a:pPr>
            <a:r>
              <a:rPr b="0" i="0" lang="nl-NL" sz="2000" u="none" cap="none" strike="noStrike">
                <a:solidFill>
                  <a:schemeClr val="dk1"/>
                </a:solidFill>
                <a:latin typeface="Arial"/>
                <a:ea typeface="Arial"/>
                <a:cs typeface="Arial"/>
                <a:sym typeface="Arial"/>
              </a:rPr>
              <a:t>WHAT DOES THE NEW MAM OF NISV OFFER TO PRESERVATION?</a:t>
            </a:r>
          </a:p>
          <a:p>
            <a:pPr indent="-285750" lvl="1" marL="742950" marR="0" rtl="0" algn="l">
              <a:spcBef>
                <a:spcPts val="320"/>
              </a:spcBef>
              <a:spcAft>
                <a:spcPts val="0"/>
              </a:spcAft>
              <a:buClr>
                <a:schemeClr val="dk1"/>
              </a:buClr>
              <a:buSzPct val="25000"/>
              <a:buFont typeface="Arial"/>
              <a:buNone/>
            </a:pPr>
            <a:r>
              <a:t/>
            </a:r>
            <a:endParaRPr b="0" i="0" sz="1600" u="none" cap="none" strike="noStrike">
              <a:solidFill>
                <a:schemeClr val="dk1"/>
              </a:solidFill>
              <a:latin typeface="Calibri"/>
              <a:ea typeface="Calibri"/>
              <a:cs typeface="Calibri"/>
              <a:sym typeface="Calibri"/>
            </a:endParaRPr>
          </a:p>
          <a:p>
            <a:pPr indent="-342900" lvl="0" marL="342900" marR="0" rtl="0" algn="l">
              <a:spcBef>
                <a:spcPts val="400"/>
              </a:spcBef>
              <a:spcAft>
                <a:spcPts val="0"/>
              </a:spcAft>
              <a:buClr>
                <a:schemeClr val="dk1"/>
              </a:buClr>
              <a:buSzPct val="25000"/>
              <a:buFont typeface="Arial"/>
              <a:buChar char="•"/>
            </a:pPr>
            <a:r>
              <a:rPr b="0" i="0" lang="nl-NL" sz="1800" u="none" cap="none" strike="noStrike">
                <a:solidFill>
                  <a:schemeClr val="dk1"/>
                </a:solidFill>
                <a:latin typeface="Calibri"/>
                <a:ea typeface="Calibri"/>
                <a:cs typeface="Calibri"/>
                <a:sym typeface="Calibri"/>
              </a:rPr>
              <a:t>MAM-system can meet a number of ISO 16363 (TDR) requirements</a:t>
            </a:r>
            <a:br>
              <a:rPr b="0" i="0" lang="nl-NL" sz="1800" u="none" cap="none" strike="noStrike">
                <a:solidFill>
                  <a:schemeClr val="dk1"/>
                </a:solidFill>
                <a:latin typeface="Calibri"/>
                <a:ea typeface="Calibri"/>
                <a:cs typeface="Calibri"/>
                <a:sym typeface="Calibri"/>
              </a:rPr>
            </a:br>
          </a:p>
          <a:p>
            <a:pPr indent="-342900" lvl="0" marL="342900" marR="0" rtl="0" algn="l">
              <a:spcBef>
                <a:spcPts val="400"/>
              </a:spcBef>
              <a:spcAft>
                <a:spcPts val="0"/>
              </a:spcAft>
              <a:buClr>
                <a:schemeClr val="dk1"/>
              </a:buClr>
              <a:buSzPct val="25000"/>
              <a:buFont typeface="Arial"/>
              <a:buChar char="•"/>
            </a:pPr>
            <a:r>
              <a:rPr b="0" i="0" lang="nl-NL" sz="1800" u="none" cap="none" strike="noStrike">
                <a:solidFill>
                  <a:schemeClr val="dk1"/>
                </a:solidFill>
                <a:latin typeface="Calibri"/>
                <a:ea typeface="Calibri"/>
                <a:cs typeface="Calibri"/>
                <a:sym typeface="Calibri"/>
              </a:rPr>
              <a:t>All the remaining requirements need to be met through policies</a:t>
            </a:r>
          </a:p>
          <a:p>
            <a:pPr indent="0" lvl="0" marL="0" marR="0" rtl="0" algn="l">
              <a:spcBef>
                <a:spcPts val="400"/>
              </a:spcBef>
              <a:spcAft>
                <a:spcPts val="0"/>
              </a:spcAft>
              <a:buClr>
                <a:schemeClr val="dk1"/>
              </a:buClr>
              <a:buSzPct val="25000"/>
              <a:buFont typeface="Arial"/>
              <a:buNone/>
            </a:pPr>
            <a:r>
              <a:rPr b="0" i="0" lang="nl-NL" sz="1800" u="none" cap="none" strike="noStrike">
                <a:solidFill>
                  <a:schemeClr val="dk1"/>
                </a:solidFill>
                <a:latin typeface="Calibri"/>
                <a:ea typeface="Calibri"/>
                <a:cs typeface="Calibri"/>
                <a:sym typeface="Calibri"/>
              </a:rPr>
              <a:t>       and work processes</a:t>
            </a:r>
          </a:p>
          <a:p>
            <a:pPr indent="0" lvl="0" marL="0" marR="0" rtl="0" algn="l">
              <a:spcBef>
                <a:spcPts val="400"/>
              </a:spcBef>
              <a:spcAft>
                <a:spcPts val="0"/>
              </a:spcAft>
              <a:buClr>
                <a:schemeClr val="dk1"/>
              </a:buClr>
              <a:buSzPct val="25000"/>
              <a:buFont typeface="Arial"/>
              <a:buNone/>
            </a:pPr>
            <a:r>
              <a:t/>
            </a:r>
            <a:endParaRPr b="0" i="0" sz="1800" u="none" cap="none" strike="noStrike">
              <a:solidFill>
                <a:schemeClr val="dk1"/>
              </a:solidFill>
              <a:latin typeface="Calibri"/>
              <a:ea typeface="Calibri"/>
              <a:cs typeface="Calibri"/>
              <a:sym typeface="Calibri"/>
            </a:endParaRPr>
          </a:p>
          <a:p>
            <a:pPr indent="0" lvl="0" marL="0" marR="0" rtl="0" algn="l">
              <a:spcBef>
                <a:spcPts val="400"/>
              </a:spcBef>
              <a:spcAft>
                <a:spcPts val="0"/>
              </a:spcAft>
              <a:buClr>
                <a:schemeClr val="dk1"/>
              </a:buClr>
              <a:buSzPct val="25000"/>
              <a:buFont typeface="Arial"/>
              <a:buNone/>
            </a:pPr>
            <a:r>
              <a:rPr b="0" i="0" lang="nl-NL" sz="1600" u="none" cap="none" strike="noStrike">
                <a:solidFill>
                  <a:schemeClr val="dk1"/>
                </a:solidFill>
                <a:latin typeface="Calibri"/>
                <a:ea typeface="Calibri"/>
                <a:cs typeface="Calibri"/>
                <a:sym typeface="Calibri"/>
              </a:rPr>
              <a:t>→   </a:t>
            </a:r>
            <a:r>
              <a:rPr b="0" i="0" lang="nl-NL" sz="1800" u="none" cap="none" strike="noStrike">
                <a:solidFill>
                  <a:schemeClr val="dk1"/>
                </a:solidFill>
                <a:latin typeface="Calibri"/>
                <a:ea typeface="Calibri"/>
                <a:cs typeface="Calibri"/>
                <a:sym typeface="Calibri"/>
              </a:rPr>
              <a:t>But a MAM can help you a great deal with structuring your</a:t>
            </a:r>
            <a:br>
              <a:rPr b="0" i="0" lang="nl-NL" sz="1800" u="none" cap="none" strike="noStrike">
                <a:solidFill>
                  <a:schemeClr val="dk1"/>
                </a:solidFill>
                <a:latin typeface="Calibri"/>
                <a:ea typeface="Calibri"/>
                <a:cs typeface="Calibri"/>
                <a:sym typeface="Calibri"/>
              </a:rPr>
            </a:br>
            <a:r>
              <a:rPr b="0" i="0" lang="nl-NL" sz="1800" u="none" cap="none" strike="noStrike">
                <a:solidFill>
                  <a:schemeClr val="dk1"/>
                </a:solidFill>
                <a:latin typeface="Calibri"/>
                <a:ea typeface="Calibri"/>
                <a:cs typeface="Calibri"/>
                <a:sym typeface="Calibri"/>
              </a:rPr>
              <a:t>      workflow management</a:t>
            </a:r>
          </a:p>
          <a:p>
            <a:pPr indent="0" lvl="0" marL="0" marR="0" rtl="0" algn="ctr">
              <a:lnSpc>
                <a:spcPct val="150000"/>
              </a:lnSpc>
              <a:spcBef>
                <a:spcPts val="0"/>
              </a:spcBef>
              <a:buClr>
                <a:schemeClr val="dk1"/>
              </a:buClr>
              <a:buSzPct val="25000"/>
              <a:buFont typeface="Arial"/>
              <a:buNone/>
            </a:pPr>
            <a:br>
              <a:rPr b="1" i="0" lang="nl-NL" sz="1600" u="none" cap="none" strike="noStrike">
                <a:solidFill>
                  <a:schemeClr val="dk1"/>
                </a:solidFill>
                <a:latin typeface="Arial"/>
                <a:ea typeface="Arial"/>
                <a:cs typeface="Arial"/>
                <a:sym typeface="Arial"/>
              </a:rPr>
            </a:br>
          </a:p>
        </p:txBody>
      </p:sp>
      <p:pic>
        <p:nvPicPr>
          <p:cNvPr id="788" name="Shape 788"/>
          <p:cNvPicPr preferRelativeResize="0"/>
          <p:nvPr/>
        </p:nvPicPr>
        <p:blipFill rotWithShape="1">
          <a:blip r:embed="rId3">
            <a:alphaModFix/>
          </a:blip>
          <a:srcRect b="0" l="0" r="0" t="0"/>
          <a:stretch/>
        </p:blipFill>
        <p:spPr>
          <a:xfrm>
            <a:off x="7536010" y="-236562"/>
            <a:ext cx="1629703" cy="1152128"/>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93" name="Shape 793"/>
        <p:cNvGrpSpPr/>
        <p:nvPr/>
      </p:nvGrpSpPr>
      <p:grpSpPr>
        <a:xfrm>
          <a:off x="0" y="0"/>
          <a:ext cx="0" cy="0"/>
          <a:chOff x="0" y="0"/>
          <a:chExt cx="0" cy="0"/>
        </a:xfrm>
      </p:grpSpPr>
      <p:cxnSp>
        <p:nvCxnSpPr>
          <p:cNvPr id="794" name="Shape 794"/>
          <p:cNvCxnSpPr/>
          <p:nvPr/>
        </p:nvCxnSpPr>
        <p:spPr>
          <a:xfrm>
            <a:off x="3348764" y="2103808"/>
            <a:ext cx="0" cy="1736699"/>
          </a:xfrm>
          <a:prstGeom prst="straightConnector1">
            <a:avLst/>
          </a:prstGeom>
          <a:noFill/>
          <a:ln cap="flat" cmpd="sng" w="12700">
            <a:solidFill>
              <a:schemeClr val="dk1"/>
            </a:solidFill>
            <a:prstDash val="solid"/>
            <a:miter/>
            <a:headEnd len="med" w="med" type="none"/>
            <a:tailEnd len="med" w="med" type="none"/>
          </a:ln>
        </p:spPr>
      </p:cxnSp>
      <p:cxnSp>
        <p:nvCxnSpPr>
          <p:cNvPr id="795" name="Shape 795"/>
          <p:cNvCxnSpPr/>
          <p:nvPr/>
        </p:nvCxnSpPr>
        <p:spPr>
          <a:xfrm>
            <a:off x="6636195" y="2507495"/>
            <a:ext cx="41100" cy="468900"/>
          </a:xfrm>
          <a:prstGeom prst="straightConnector1">
            <a:avLst/>
          </a:prstGeom>
          <a:noFill/>
          <a:ln cap="flat" cmpd="sng" w="12700">
            <a:solidFill>
              <a:schemeClr val="dk1"/>
            </a:solidFill>
            <a:prstDash val="solid"/>
            <a:miter/>
            <a:headEnd len="med" w="med" type="none"/>
            <a:tailEnd len="med" w="med" type="none"/>
          </a:ln>
        </p:spPr>
      </p:cxnSp>
      <p:cxnSp>
        <p:nvCxnSpPr>
          <p:cNvPr id="796" name="Shape 796"/>
          <p:cNvCxnSpPr/>
          <p:nvPr/>
        </p:nvCxnSpPr>
        <p:spPr>
          <a:xfrm>
            <a:off x="6527253" y="2458157"/>
            <a:ext cx="3900" cy="620400"/>
          </a:xfrm>
          <a:prstGeom prst="straightConnector1">
            <a:avLst/>
          </a:prstGeom>
          <a:noFill/>
          <a:ln cap="flat" cmpd="sng" w="12700">
            <a:solidFill>
              <a:schemeClr val="dk1"/>
            </a:solidFill>
            <a:prstDash val="solid"/>
            <a:miter/>
            <a:headEnd len="med" w="med" type="none"/>
            <a:tailEnd len="med" w="med" type="none"/>
          </a:ln>
        </p:spPr>
      </p:cxnSp>
      <p:cxnSp>
        <p:nvCxnSpPr>
          <p:cNvPr id="797" name="Shape 797"/>
          <p:cNvCxnSpPr/>
          <p:nvPr/>
        </p:nvCxnSpPr>
        <p:spPr>
          <a:xfrm>
            <a:off x="8631746" y="1964977"/>
            <a:ext cx="600" cy="1382099"/>
          </a:xfrm>
          <a:prstGeom prst="straightConnector1">
            <a:avLst/>
          </a:prstGeom>
          <a:noFill/>
          <a:ln cap="flat" cmpd="sng" w="12700">
            <a:solidFill>
              <a:schemeClr val="dk1"/>
            </a:solidFill>
            <a:prstDash val="solid"/>
            <a:miter/>
            <a:headEnd len="med" w="med" type="none"/>
            <a:tailEnd len="med" w="med" type="none"/>
          </a:ln>
        </p:spPr>
      </p:cxnSp>
      <p:cxnSp>
        <p:nvCxnSpPr>
          <p:cNvPr id="798" name="Shape 798"/>
          <p:cNvCxnSpPr/>
          <p:nvPr/>
        </p:nvCxnSpPr>
        <p:spPr>
          <a:xfrm>
            <a:off x="5023144" y="1595312"/>
            <a:ext cx="18000" cy="1771200"/>
          </a:xfrm>
          <a:prstGeom prst="straightConnector1">
            <a:avLst/>
          </a:prstGeom>
          <a:noFill/>
          <a:ln cap="flat" cmpd="sng" w="12700">
            <a:solidFill>
              <a:schemeClr val="dk1"/>
            </a:solidFill>
            <a:prstDash val="solid"/>
            <a:miter/>
            <a:headEnd len="med" w="med" type="none"/>
            <a:tailEnd len="med" w="med" type="none"/>
          </a:ln>
        </p:spPr>
      </p:cxnSp>
      <p:cxnSp>
        <p:nvCxnSpPr>
          <p:cNvPr id="799" name="Shape 799"/>
          <p:cNvCxnSpPr/>
          <p:nvPr/>
        </p:nvCxnSpPr>
        <p:spPr>
          <a:xfrm>
            <a:off x="3381371" y="2069405"/>
            <a:ext cx="11400" cy="1317600"/>
          </a:xfrm>
          <a:prstGeom prst="straightConnector1">
            <a:avLst/>
          </a:prstGeom>
          <a:noFill/>
          <a:ln cap="flat" cmpd="sng" w="12700">
            <a:solidFill>
              <a:schemeClr val="dk1"/>
            </a:solidFill>
            <a:prstDash val="solid"/>
            <a:miter/>
            <a:headEnd len="med" w="med" type="none"/>
            <a:tailEnd len="med" w="med" type="none"/>
          </a:ln>
        </p:spPr>
      </p:cxnSp>
      <p:sp>
        <p:nvSpPr>
          <p:cNvPr id="800" name="Shape 800"/>
          <p:cNvSpPr/>
          <p:nvPr/>
        </p:nvSpPr>
        <p:spPr>
          <a:xfrm>
            <a:off x="5182101" y="1382969"/>
            <a:ext cx="1142700" cy="577199"/>
          </a:xfrm>
          <a:prstGeom prst="rect">
            <a:avLst/>
          </a:prstGeom>
          <a:solidFill>
            <a:srgbClr val="92D050"/>
          </a:solidFill>
          <a:ln>
            <a:noFill/>
          </a:ln>
          <a:effectLst>
            <a:outerShdw blurRad="44450" algn="ctr" dir="5400000" dist="27939">
              <a:srgbClr val="000000">
                <a:alpha val="31760"/>
              </a:srgbClr>
            </a:outerShdw>
          </a:effectLst>
        </p:spPr>
        <p:txBody>
          <a:bodyPr anchorCtr="0" anchor="t" bIns="45700" lIns="91425" rIns="91425" tIns="45700">
            <a:noAutofit/>
          </a:bodyPr>
          <a:lstStyle/>
          <a:p>
            <a:pPr indent="0" lvl="0" marL="0" marR="0" rtl="0" algn="l">
              <a:spcBef>
                <a:spcPts val="0"/>
              </a:spcBef>
              <a:buSzPct val="25000"/>
              <a:buNone/>
            </a:pPr>
            <a:r>
              <a:rPr b="1" i="0" lang="nl-NL" sz="1100" u="none" cap="none" strike="noStrike">
                <a:solidFill>
                  <a:srgbClr val="624332"/>
                </a:solidFill>
                <a:latin typeface="Calibri"/>
                <a:ea typeface="Calibri"/>
                <a:cs typeface="Calibri"/>
                <a:sym typeface="Calibri"/>
              </a:rPr>
              <a:t>C      </a:t>
            </a:r>
          </a:p>
          <a:p>
            <a:pPr indent="0" lvl="0" marL="0" marR="0" rtl="0" algn="l">
              <a:spcBef>
                <a:spcPts val="0"/>
              </a:spcBef>
              <a:buSzPct val="25000"/>
              <a:buNone/>
            </a:pPr>
            <a:r>
              <a:rPr b="0" i="0" lang="nl-NL" sz="1100" u="none" cap="none" strike="noStrike">
                <a:solidFill>
                  <a:srgbClr val="624332"/>
                </a:solidFill>
                <a:latin typeface="Calibri"/>
                <a:ea typeface="Calibri"/>
                <a:cs typeface="Calibri"/>
                <a:sym typeface="Calibri"/>
              </a:rPr>
              <a:t>Coordinate</a:t>
            </a:r>
          </a:p>
          <a:p>
            <a:pPr indent="0" lvl="0" marL="0" marR="0" rtl="0" algn="l">
              <a:spcBef>
                <a:spcPts val="0"/>
              </a:spcBef>
              <a:buSzPct val="25000"/>
              <a:buNone/>
            </a:pPr>
            <a:r>
              <a:rPr b="0" i="0" lang="nl-NL" sz="1100" u="none" cap="none" strike="noStrike">
                <a:solidFill>
                  <a:srgbClr val="624332"/>
                </a:solidFill>
                <a:latin typeface="Calibri"/>
                <a:ea typeface="Calibri"/>
                <a:cs typeface="Calibri"/>
                <a:sym typeface="Calibri"/>
              </a:rPr>
              <a:t>Edit Rewrite </a:t>
            </a:r>
          </a:p>
          <a:p>
            <a:pPr indent="0" lvl="0" marL="0" marR="0" rtl="0" algn="l">
              <a:spcBef>
                <a:spcPts val="0"/>
              </a:spcBef>
              <a:buSzPct val="25000"/>
              <a:buNone/>
            </a:pPr>
            <a:r>
              <a:rPr b="0" i="0" lang="nl-NL" sz="1100" u="none" cap="none" strike="noStrike">
                <a:solidFill>
                  <a:srgbClr val="624332"/>
                </a:solidFill>
                <a:latin typeface="Calibri"/>
                <a:ea typeface="Calibri"/>
                <a:cs typeface="Calibri"/>
                <a:sym typeface="Calibri"/>
              </a:rPr>
              <a:t>Self Assessment</a:t>
            </a:r>
            <a:r>
              <a:rPr b="1" i="0" lang="nl-NL" sz="1100" u="none" cap="none" strike="noStrike">
                <a:solidFill>
                  <a:srgbClr val="624332"/>
                </a:solidFill>
                <a:latin typeface="Calibri"/>
                <a:ea typeface="Calibri"/>
                <a:cs typeface="Calibri"/>
                <a:sym typeface="Calibri"/>
              </a:rPr>
              <a:t>                          </a:t>
            </a:r>
          </a:p>
        </p:txBody>
      </p:sp>
      <p:cxnSp>
        <p:nvCxnSpPr>
          <p:cNvPr id="801" name="Shape 801"/>
          <p:cNvCxnSpPr/>
          <p:nvPr/>
        </p:nvCxnSpPr>
        <p:spPr>
          <a:xfrm>
            <a:off x="5789803" y="2033172"/>
            <a:ext cx="3900" cy="453600"/>
          </a:xfrm>
          <a:prstGeom prst="straightConnector1">
            <a:avLst/>
          </a:prstGeom>
          <a:noFill/>
          <a:ln cap="flat" cmpd="sng" w="12700">
            <a:solidFill>
              <a:schemeClr val="dk1"/>
            </a:solidFill>
            <a:prstDash val="solid"/>
            <a:miter/>
            <a:headEnd len="med" w="med" type="none"/>
            <a:tailEnd len="med" w="med" type="none"/>
          </a:ln>
        </p:spPr>
      </p:cxnSp>
      <p:cxnSp>
        <p:nvCxnSpPr>
          <p:cNvPr id="802" name="Shape 802"/>
          <p:cNvCxnSpPr/>
          <p:nvPr/>
        </p:nvCxnSpPr>
        <p:spPr>
          <a:xfrm>
            <a:off x="1979726" y="1983510"/>
            <a:ext cx="3900" cy="453600"/>
          </a:xfrm>
          <a:prstGeom prst="straightConnector1">
            <a:avLst/>
          </a:prstGeom>
          <a:noFill/>
          <a:ln cap="flat" cmpd="sng" w="12700">
            <a:solidFill>
              <a:schemeClr val="dk1"/>
            </a:solidFill>
            <a:prstDash val="solid"/>
            <a:miter/>
            <a:headEnd len="med" w="med" type="none"/>
            <a:tailEnd len="med" w="med" type="none"/>
          </a:ln>
        </p:spPr>
      </p:cxnSp>
      <p:sp>
        <p:nvSpPr>
          <p:cNvPr id="803" name="Shape 803"/>
          <p:cNvSpPr/>
          <p:nvPr/>
        </p:nvSpPr>
        <p:spPr>
          <a:xfrm>
            <a:off x="533516" y="2214576"/>
            <a:ext cx="8436300" cy="276600"/>
          </a:xfrm>
          <a:prstGeom prst="snip2DiagRect">
            <a:avLst>
              <a:gd fmla="val 100000" name="adj1"/>
              <a:gd fmla="val 16667" name="adj2"/>
            </a:avLst>
          </a:prstGeom>
          <a:solidFill>
            <a:srgbClr val="96D642">
              <a:alpha val="49800"/>
            </a:srgbClr>
          </a:solidFill>
          <a:ln>
            <a:noFill/>
          </a:ln>
          <a:effectLst>
            <a:reflection blurRad="0" dir="5400000" dist="50800" endA="300" endPos="55500" fadeDir="5400012" kx="0" rotWithShape="0" algn="bl" stA="50000" stPos="0" sy="-100000" ky="0"/>
          </a:effectLst>
        </p:spPr>
        <p:txBody>
          <a:bodyPr anchorCtr="0" anchor="ctr" bIns="45700" lIns="91425" rIns="91425" tIns="45700">
            <a:noAutofit/>
          </a:bodyPr>
          <a:lstStyle/>
          <a:p>
            <a:pPr indent="0" lvl="0" marL="0" marR="0" rtl="0" algn="ctr">
              <a:spcBef>
                <a:spcPts val="0"/>
              </a:spcBef>
              <a:buNone/>
            </a:pPr>
            <a:r>
              <a:t/>
            </a:r>
            <a:endParaRPr b="0" i="0" sz="1800" u="none" cap="none" strike="noStrike">
              <a:solidFill>
                <a:schemeClr val="lt1"/>
              </a:solidFill>
              <a:latin typeface="Calibri"/>
              <a:ea typeface="Calibri"/>
              <a:cs typeface="Calibri"/>
              <a:sym typeface="Calibri"/>
            </a:endParaRPr>
          </a:p>
        </p:txBody>
      </p:sp>
      <p:sp>
        <p:nvSpPr>
          <p:cNvPr id="804" name="Shape 804"/>
          <p:cNvSpPr/>
          <p:nvPr/>
        </p:nvSpPr>
        <p:spPr>
          <a:xfrm>
            <a:off x="2258587" y="3458299"/>
            <a:ext cx="1827600" cy="445200"/>
          </a:xfrm>
          <a:prstGeom prst="roundRect">
            <a:avLst>
              <a:gd fmla="val 6112" name="adj"/>
            </a:avLst>
          </a:prstGeom>
          <a:solidFill>
            <a:srgbClr val="9BAAC3"/>
          </a:solidFill>
          <a:ln>
            <a:noFill/>
          </a:ln>
          <a:effectLst>
            <a:outerShdw blurRad="44450" algn="ctr" dir="5400000" dist="27939">
              <a:srgbClr val="000000">
                <a:alpha val="31760"/>
              </a:srgbClr>
            </a:outerShdw>
          </a:effectLst>
        </p:spPr>
        <p:txBody>
          <a:bodyPr anchorCtr="0" anchor="ctr" bIns="45700" lIns="91425" rIns="91425" tIns="45700">
            <a:noAutofit/>
          </a:bodyPr>
          <a:lstStyle/>
          <a:p>
            <a:pPr indent="0" lvl="0" marL="0" marR="0" rtl="0" algn="ctr">
              <a:spcBef>
                <a:spcPts val="0"/>
              </a:spcBef>
              <a:buNone/>
            </a:pPr>
            <a:r>
              <a:t/>
            </a:r>
            <a:endParaRPr b="0" i="0" sz="1800" u="none" cap="none" strike="noStrike">
              <a:solidFill>
                <a:schemeClr val="lt1"/>
              </a:solidFill>
              <a:latin typeface="Calibri"/>
              <a:ea typeface="Calibri"/>
              <a:cs typeface="Calibri"/>
              <a:sym typeface="Calibri"/>
            </a:endParaRPr>
          </a:p>
        </p:txBody>
      </p:sp>
      <p:sp>
        <p:nvSpPr>
          <p:cNvPr id="805" name="Shape 805"/>
          <p:cNvSpPr/>
          <p:nvPr/>
        </p:nvSpPr>
        <p:spPr>
          <a:xfrm>
            <a:off x="5975448" y="3502691"/>
            <a:ext cx="1685099" cy="267600"/>
          </a:xfrm>
          <a:prstGeom prst="roundRect">
            <a:avLst>
              <a:gd fmla="val 16667" name="adj"/>
            </a:avLst>
          </a:prstGeom>
          <a:solidFill>
            <a:srgbClr val="9BAAC3"/>
          </a:solidFill>
          <a:ln>
            <a:noFill/>
          </a:ln>
          <a:effectLst>
            <a:outerShdw blurRad="44450" algn="ctr" dir="5400000" dist="27939">
              <a:srgbClr val="000000">
                <a:alpha val="31760"/>
              </a:srgbClr>
            </a:outerShdw>
          </a:effectLst>
        </p:spPr>
        <p:txBody>
          <a:bodyPr anchorCtr="0" anchor="ctr" bIns="45700" lIns="91425" rIns="91425" tIns="45700">
            <a:noAutofit/>
          </a:bodyPr>
          <a:lstStyle/>
          <a:p>
            <a:pPr indent="0" lvl="0" marL="0" marR="0" rtl="0" algn="ctr">
              <a:spcBef>
                <a:spcPts val="0"/>
              </a:spcBef>
              <a:buSzPct val="25000"/>
              <a:buNone/>
            </a:pPr>
            <a:r>
              <a:rPr b="0" i="0" lang="nl-NL" sz="1200" u="none" cap="none" strike="noStrike">
                <a:solidFill>
                  <a:srgbClr val="595959"/>
                </a:solidFill>
                <a:latin typeface="Calibri"/>
                <a:ea typeface="Calibri"/>
                <a:cs typeface="Calibri"/>
                <a:sym typeface="Calibri"/>
              </a:rPr>
              <a:t>Design Customize  Test </a:t>
            </a:r>
          </a:p>
          <a:p>
            <a:pPr indent="0" lvl="0" marL="0" marR="0" rtl="0" algn="ctr">
              <a:spcBef>
                <a:spcPts val="0"/>
              </a:spcBef>
              <a:buSzPct val="25000"/>
              <a:buNone/>
            </a:pPr>
            <a:r>
              <a:rPr b="0" i="0" lang="nl-NL" sz="1200" u="none" cap="none" strike="noStrike">
                <a:solidFill>
                  <a:srgbClr val="595959"/>
                </a:solidFill>
                <a:latin typeface="Calibri"/>
                <a:ea typeface="Calibri"/>
                <a:cs typeface="Calibri"/>
                <a:sym typeface="Calibri"/>
              </a:rPr>
              <a:t>MAM system</a:t>
            </a:r>
          </a:p>
        </p:txBody>
      </p:sp>
      <p:sp>
        <p:nvSpPr>
          <p:cNvPr id="806" name="Shape 806"/>
          <p:cNvSpPr txBox="1"/>
          <p:nvPr/>
        </p:nvSpPr>
        <p:spPr>
          <a:xfrm>
            <a:off x="6527253" y="1338571"/>
            <a:ext cx="1033800" cy="445200"/>
          </a:xfrm>
          <a:prstGeom prst="rect">
            <a:avLst/>
          </a:prstGeom>
          <a:solidFill>
            <a:schemeClr val="lt1"/>
          </a:solidFill>
          <a:ln>
            <a:noFill/>
          </a:ln>
          <a:effectLst>
            <a:outerShdw blurRad="44450" algn="ctr" dir="5400000" dist="27939">
              <a:srgbClr val="000000">
                <a:alpha val="31760"/>
              </a:srgbClr>
            </a:outerShdw>
          </a:effectLst>
        </p:spPr>
        <p:txBody>
          <a:bodyPr anchorCtr="0" anchor="ctr" bIns="0" lIns="0" rIns="0" tIns="0">
            <a:noAutofit/>
          </a:bodyPr>
          <a:lstStyle/>
          <a:p>
            <a:pPr indent="0" lvl="0" marL="0" marR="0" rtl="0" algn="ctr">
              <a:spcBef>
                <a:spcPts val="0"/>
              </a:spcBef>
              <a:buSzPct val="25000"/>
              <a:buNone/>
            </a:pPr>
            <a:r>
              <a:rPr b="0" i="0" lang="nl-NL" sz="1400" u="none" cap="none" strike="noStrike">
                <a:solidFill>
                  <a:schemeClr val="dk1"/>
                </a:solidFill>
                <a:latin typeface="Calibri"/>
                <a:ea typeface="Calibri"/>
                <a:cs typeface="Calibri"/>
                <a:sym typeface="Calibri"/>
              </a:rPr>
              <a:t>Acquiring </a:t>
            </a:r>
          </a:p>
          <a:p>
            <a:pPr indent="0" lvl="0" marL="0" marR="0" rtl="0" algn="ctr">
              <a:spcBef>
                <a:spcPts val="0"/>
              </a:spcBef>
              <a:buSzPct val="25000"/>
              <a:buNone/>
            </a:pPr>
            <a:r>
              <a:rPr b="0" i="0" lang="nl-NL" sz="1400" u="none" cap="none" strike="noStrike">
                <a:solidFill>
                  <a:schemeClr val="dk1"/>
                </a:solidFill>
                <a:latin typeface="Calibri"/>
                <a:ea typeface="Calibri"/>
                <a:cs typeface="Calibri"/>
                <a:sym typeface="Calibri"/>
              </a:rPr>
              <a:t>DSA</a:t>
            </a:r>
          </a:p>
        </p:txBody>
      </p:sp>
      <p:sp>
        <p:nvSpPr>
          <p:cNvPr id="807" name="Shape 807"/>
          <p:cNvSpPr/>
          <p:nvPr/>
        </p:nvSpPr>
        <p:spPr>
          <a:xfrm>
            <a:off x="2316242" y="883861"/>
            <a:ext cx="1314600" cy="572100"/>
          </a:xfrm>
          <a:prstGeom prst="rect">
            <a:avLst/>
          </a:prstGeom>
          <a:solidFill>
            <a:srgbClr val="92D050"/>
          </a:solidFill>
          <a:ln>
            <a:noFill/>
          </a:ln>
          <a:effectLst>
            <a:outerShdw blurRad="44450" algn="ctr" dir="5400000" dist="27939">
              <a:srgbClr val="000000">
                <a:alpha val="31760"/>
              </a:srgbClr>
            </a:outerShdw>
          </a:effectLst>
        </p:spPr>
        <p:txBody>
          <a:bodyPr anchorCtr="0" anchor="ctr" bIns="45700" lIns="91425" rIns="91425" tIns="45700">
            <a:noAutofit/>
          </a:bodyPr>
          <a:lstStyle/>
          <a:p>
            <a:pPr indent="0" lvl="0" marL="0" marR="0" rtl="0" algn="ctr">
              <a:spcBef>
                <a:spcPts val="0"/>
              </a:spcBef>
              <a:buNone/>
            </a:pPr>
            <a:r>
              <a:t/>
            </a:r>
            <a:endParaRPr b="0" i="0" sz="1800" u="none" cap="none" strike="noStrike">
              <a:solidFill>
                <a:schemeClr val="lt1"/>
              </a:solidFill>
              <a:latin typeface="Calibri"/>
              <a:ea typeface="Calibri"/>
              <a:cs typeface="Calibri"/>
              <a:sym typeface="Calibri"/>
            </a:endParaRPr>
          </a:p>
        </p:txBody>
      </p:sp>
      <p:sp>
        <p:nvSpPr>
          <p:cNvPr id="808" name="Shape 808"/>
          <p:cNvSpPr/>
          <p:nvPr/>
        </p:nvSpPr>
        <p:spPr>
          <a:xfrm>
            <a:off x="2742249" y="4025754"/>
            <a:ext cx="2886600" cy="798000"/>
          </a:xfrm>
          <a:prstGeom prst="ellipse">
            <a:avLst/>
          </a:prstGeom>
          <a:solidFill>
            <a:srgbClr val="D24626"/>
          </a:solidFill>
          <a:ln>
            <a:noFill/>
          </a:ln>
          <a:effectLst>
            <a:outerShdw blurRad="44450" algn="ctr" dir="5400000" dist="27939">
              <a:srgbClr val="000000">
                <a:alpha val="31760"/>
              </a:srgbClr>
            </a:outerShdw>
          </a:effectLst>
        </p:spPr>
        <p:txBody>
          <a:bodyPr anchorCtr="0" anchor="ctr" bIns="45700" lIns="91425" rIns="91425" tIns="45700">
            <a:noAutofit/>
          </a:bodyPr>
          <a:lstStyle/>
          <a:p>
            <a:pPr indent="0" lvl="0" marL="0" marR="0" rtl="0" algn="ctr">
              <a:spcBef>
                <a:spcPts val="0"/>
              </a:spcBef>
              <a:buNone/>
            </a:pPr>
            <a:r>
              <a:t/>
            </a:r>
            <a:endParaRPr b="0" i="0" sz="1800" u="none" cap="none" strike="noStrike">
              <a:solidFill>
                <a:schemeClr val="lt1"/>
              </a:solidFill>
              <a:latin typeface="Calibri"/>
              <a:ea typeface="Calibri"/>
              <a:cs typeface="Calibri"/>
              <a:sym typeface="Calibri"/>
            </a:endParaRPr>
          </a:p>
        </p:txBody>
      </p:sp>
      <p:sp>
        <p:nvSpPr>
          <p:cNvPr id="809" name="Shape 809"/>
          <p:cNvSpPr/>
          <p:nvPr/>
        </p:nvSpPr>
        <p:spPr>
          <a:xfrm>
            <a:off x="533516" y="2958047"/>
            <a:ext cx="8406000" cy="313200"/>
          </a:xfrm>
          <a:prstGeom prst="snip2DiagRect">
            <a:avLst>
              <a:gd fmla="val 100000" name="adj1"/>
              <a:gd fmla="val 16667" name="adj2"/>
            </a:avLst>
          </a:prstGeom>
          <a:solidFill>
            <a:srgbClr val="B6B4DD"/>
          </a:solidFill>
          <a:ln>
            <a:noFill/>
          </a:ln>
          <a:effectLst>
            <a:reflection blurRad="0" dir="5400000" dist="50800" endA="300" endPos="55500" fadeDir="5400012" kx="0" rotWithShape="0" algn="bl" stA="50000" stPos="0" sy="-100000" ky="0"/>
          </a:effectLst>
        </p:spPr>
        <p:txBody>
          <a:bodyPr anchorCtr="0" anchor="ctr" bIns="45700" lIns="91425" rIns="91425" tIns="45700">
            <a:noAutofit/>
          </a:bodyPr>
          <a:lstStyle/>
          <a:p>
            <a:pPr indent="0" lvl="0" marL="0" marR="0" rtl="0" algn="ctr">
              <a:spcBef>
                <a:spcPts val="0"/>
              </a:spcBef>
              <a:buNone/>
            </a:pPr>
            <a:r>
              <a:t/>
            </a:r>
            <a:endParaRPr b="0" i="0" sz="1800" u="none" cap="none" strike="noStrike">
              <a:solidFill>
                <a:schemeClr val="lt1"/>
              </a:solidFill>
              <a:latin typeface="Calibri"/>
              <a:ea typeface="Calibri"/>
              <a:cs typeface="Calibri"/>
              <a:sym typeface="Calibri"/>
            </a:endParaRPr>
          </a:p>
        </p:txBody>
      </p:sp>
      <p:sp>
        <p:nvSpPr>
          <p:cNvPr id="810" name="Shape 810"/>
          <p:cNvSpPr/>
          <p:nvPr/>
        </p:nvSpPr>
        <p:spPr>
          <a:xfrm rot="10800000">
            <a:off x="5975528" y="3217398"/>
            <a:ext cx="1434300" cy="285000"/>
          </a:xfrm>
          <a:prstGeom prst="arc">
            <a:avLst>
              <a:gd fmla="val 10899193" name="adj1"/>
              <a:gd fmla="val 18640" name="adj2"/>
            </a:avLst>
          </a:prstGeom>
          <a:noFill/>
          <a:ln cap="flat" cmpd="sng" w="12700">
            <a:solidFill>
              <a:schemeClr val="dk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b="0" i="0" sz="1800" u="none" cap="none" strike="noStrike">
              <a:solidFill>
                <a:schemeClr val="dk1"/>
              </a:solidFill>
              <a:latin typeface="Calibri"/>
              <a:ea typeface="Calibri"/>
              <a:cs typeface="Calibri"/>
              <a:sym typeface="Calibri"/>
            </a:endParaRPr>
          </a:p>
        </p:txBody>
      </p:sp>
      <p:cxnSp>
        <p:nvCxnSpPr>
          <p:cNvPr id="811" name="Shape 811"/>
          <p:cNvCxnSpPr/>
          <p:nvPr/>
        </p:nvCxnSpPr>
        <p:spPr>
          <a:xfrm>
            <a:off x="6250242" y="2751992"/>
            <a:ext cx="0" cy="297900"/>
          </a:xfrm>
          <a:prstGeom prst="straightConnector1">
            <a:avLst/>
          </a:prstGeom>
          <a:noFill/>
          <a:ln cap="flat" cmpd="sng" w="9525">
            <a:solidFill>
              <a:srgbClr val="96D642">
                <a:alpha val="49800"/>
              </a:srgbClr>
            </a:solidFill>
            <a:prstDash val="solid"/>
            <a:miter/>
            <a:headEnd len="med" w="med" type="none"/>
            <a:tailEnd len="med" w="med" type="none"/>
          </a:ln>
        </p:spPr>
      </p:cxnSp>
      <p:cxnSp>
        <p:nvCxnSpPr>
          <p:cNvPr id="812" name="Shape 812"/>
          <p:cNvCxnSpPr/>
          <p:nvPr/>
        </p:nvCxnSpPr>
        <p:spPr>
          <a:xfrm>
            <a:off x="4180150" y="3218424"/>
            <a:ext cx="10800" cy="746700"/>
          </a:xfrm>
          <a:prstGeom prst="straightConnector1">
            <a:avLst/>
          </a:prstGeom>
          <a:noFill/>
          <a:ln cap="flat" cmpd="sng" w="12700">
            <a:solidFill>
              <a:schemeClr val="dk1"/>
            </a:solidFill>
            <a:prstDash val="solid"/>
            <a:miter/>
            <a:headEnd len="med" w="med" type="none"/>
            <a:tailEnd len="med" w="med" type="none"/>
          </a:ln>
        </p:spPr>
      </p:cxnSp>
      <p:cxnSp>
        <p:nvCxnSpPr>
          <p:cNvPr id="813" name="Shape 813"/>
          <p:cNvCxnSpPr/>
          <p:nvPr/>
        </p:nvCxnSpPr>
        <p:spPr>
          <a:xfrm>
            <a:off x="6925357" y="1797131"/>
            <a:ext cx="3900" cy="453600"/>
          </a:xfrm>
          <a:prstGeom prst="straightConnector1">
            <a:avLst/>
          </a:prstGeom>
          <a:noFill/>
          <a:ln cap="flat" cmpd="sng" w="12700">
            <a:solidFill>
              <a:schemeClr val="dk1"/>
            </a:solidFill>
            <a:prstDash val="solid"/>
            <a:miter/>
            <a:headEnd len="med" w="med" type="none"/>
            <a:tailEnd len="med" w="med" type="none"/>
          </a:ln>
        </p:spPr>
      </p:cxnSp>
      <p:cxnSp>
        <p:nvCxnSpPr>
          <p:cNvPr id="814" name="Shape 814"/>
          <p:cNvCxnSpPr/>
          <p:nvPr/>
        </p:nvCxnSpPr>
        <p:spPr>
          <a:xfrm>
            <a:off x="950724" y="1700906"/>
            <a:ext cx="0" cy="574500"/>
          </a:xfrm>
          <a:prstGeom prst="straightConnector1">
            <a:avLst/>
          </a:prstGeom>
          <a:noFill/>
          <a:ln cap="flat" cmpd="sng" w="12700">
            <a:solidFill>
              <a:schemeClr val="dk1"/>
            </a:solidFill>
            <a:prstDash val="solid"/>
            <a:miter/>
            <a:headEnd len="med" w="med" type="none"/>
            <a:tailEnd len="med" w="med" type="none"/>
          </a:ln>
        </p:spPr>
      </p:cxnSp>
      <p:sp>
        <p:nvSpPr>
          <p:cNvPr id="815" name="Shape 815"/>
          <p:cNvSpPr txBox="1"/>
          <p:nvPr/>
        </p:nvSpPr>
        <p:spPr>
          <a:xfrm>
            <a:off x="-1" y="463496"/>
            <a:ext cx="9144000" cy="308700"/>
          </a:xfrm>
          <a:prstGeom prst="rect">
            <a:avLst/>
          </a:prstGeom>
          <a:solidFill>
            <a:srgbClr val="DDE2EA"/>
          </a:solidFill>
          <a:ln cap="flat" cmpd="sng" w="9525">
            <a:solidFill>
              <a:srgbClr val="593470"/>
            </a:solidFill>
            <a:prstDash val="solid"/>
            <a:round/>
            <a:headEnd len="med" w="med" type="none"/>
            <a:tailEnd len="med" w="med" type="none"/>
          </a:ln>
        </p:spPr>
        <p:txBody>
          <a:bodyPr anchorCtr="0" anchor="ctr" bIns="0" lIns="0" rIns="0" tIns="0">
            <a:noAutofit/>
          </a:bodyPr>
          <a:lstStyle/>
          <a:p>
            <a:pPr indent="0" lvl="0" marL="0" marR="0" rtl="0" algn="l">
              <a:spcBef>
                <a:spcPts val="0"/>
              </a:spcBef>
              <a:buSzPct val="25000"/>
              <a:buNone/>
            </a:pPr>
            <a:r>
              <a:rPr b="1" i="0" lang="nl-NL" sz="1400" u="none" cap="none" strike="noStrike">
                <a:solidFill>
                  <a:schemeClr val="dk1"/>
                </a:solidFill>
                <a:latin typeface="Calibri"/>
                <a:ea typeface="Calibri"/>
                <a:cs typeface="Calibri"/>
                <a:sym typeface="Calibri"/>
              </a:rPr>
              <a:t>        </a:t>
            </a:r>
            <a:r>
              <a:rPr b="1" i="0" lang="nl-NL" sz="2000" u="none" cap="none" strike="noStrike">
                <a:solidFill>
                  <a:srgbClr val="864EA9"/>
                </a:solidFill>
                <a:latin typeface="Calibri"/>
                <a:ea typeface="Calibri"/>
                <a:cs typeface="Calibri"/>
                <a:sym typeface="Calibri"/>
              </a:rPr>
              <a:t>2013                          2014                        2015                          2016                        2017                                                         </a:t>
            </a:r>
          </a:p>
        </p:txBody>
      </p:sp>
      <p:sp>
        <p:nvSpPr>
          <p:cNvPr id="816" name="Shape 816"/>
          <p:cNvSpPr txBox="1"/>
          <p:nvPr/>
        </p:nvSpPr>
        <p:spPr>
          <a:xfrm>
            <a:off x="1785551" y="2387679"/>
            <a:ext cx="75600" cy="139500"/>
          </a:xfrm>
          <a:prstGeom prst="rect">
            <a:avLst/>
          </a:prstGeom>
          <a:noFill/>
          <a:ln>
            <a:noFill/>
          </a:ln>
        </p:spPr>
        <p:txBody>
          <a:bodyPr anchorCtr="0" anchor="ctr" bIns="0" lIns="0" rIns="0" tIns="0">
            <a:noAutofit/>
          </a:bodyPr>
          <a:lstStyle/>
          <a:p>
            <a:pPr indent="0" lvl="0" marL="0" marR="0" rtl="0" algn="l">
              <a:spcBef>
                <a:spcPts val="0"/>
              </a:spcBef>
              <a:buNone/>
            </a:pPr>
            <a:r>
              <a:t/>
            </a:r>
            <a:endParaRPr sz="1200">
              <a:solidFill>
                <a:schemeClr val="lt1"/>
              </a:solidFill>
              <a:latin typeface="Calibri"/>
              <a:ea typeface="Calibri"/>
              <a:cs typeface="Calibri"/>
              <a:sym typeface="Calibri"/>
            </a:endParaRPr>
          </a:p>
        </p:txBody>
      </p:sp>
      <p:sp>
        <p:nvSpPr>
          <p:cNvPr id="817" name="Shape 817"/>
          <p:cNvSpPr txBox="1"/>
          <p:nvPr/>
        </p:nvSpPr>
        <p:spPr>
          <a:xfrm>
            <a:off x="2498039" y="2387679"/>
            <a:ext cx="75600" cy="139500"/>
          </a:xfrm>
          <a:prstGeom prst="rect">
            <a:avLst/>
          </a:prstGeom>
          <a:noFill/>
          <a:ln>
            <a:noFill/>
          </a:ln>
        </p:spPr>
        <p:txBody>
          <a:bodyPr anchorCtr="0" anchor="ctr" bIns="0" lIns="0" rIns="0" tIns="0">
            <a:noAutofit/>
          </a:bodyPr>
          <a:lstStyle/>
          <a:p>
            <a:pPr indent="0" lvl="0" marL="0" marR="0" rtl="0" algn="l">
              <a:spcBef>
                <a:spcPts val="0"/>
              </a:spcBef>
              <a:buNone/>
            </a:pPr>
            <a:r>
              <a:t/>
            </a:r>
            <a:endParaRPr sz="1200">
              <a:solidFill>
                <a:schemeClr val="lt1"/>
              </a:solidFill>
              <a:latin typeface="Calibri"/>
              <a:ea typeface="Calibri"/>
              <a:cs typeface="Calibri"/>
              <a:sym typeface="Calibri"/>
            </a:endParaRPr>
          </a:p>
        </p:txBody>
      </p:sp>
      <p:cxnSp>
        <p:nvCxnSpPr>
          <p:cNvPr id="818" name="Shape 818"/>
          <p:cNvCxnSpPr/>
          <p:nvPr/>
        </p:nvCxnSpPr>
        <p:spPr>
          <a:xfrm>
            <a:off x="2841950" y="2327314"/>
            <a:ext cx="0" cy="190500"/>
          </a:xfrm>
          <a:prstGeom prst="straightConnector1">
            <a:avLst/>
          </a:prstGeom>
          <a:noFill/>
          <a:ln cap="flat" cmpd="sng" w="9525">
            <a:solidFill>
              <a:schemeClr val="lt1">
                <a:alpha val="29800"/>
              </a:schemeClr>
            </a:solidFill>
            <a:prstDash val="solid"/>
            <a:miter/>
            <a:headEnd len="med" w="med" type="none"/>
            <a:tailEnd len="med" w="med" type="none"/>
          </a:ln>
        </p:spPr>
      </p:cxnSp>
      <p:sp>
        <p:nvSpPr>
          <p:cNvPr id="819" name="Shape 819"/>
          <p:cNvSpPr txBox="1"/>
          <p:nvPr/>
        </p:nvSpPr>
        <p:spPr>
          <a:xfrm>
            <a:off x="3210525" y="2387679"/>
            <a:ext cx="75600" cy="139500"/>
          </a:xfrm>
          <a:prstGeom prst="rect">
            <a:avLst/>
          </a:prstGeom>
          <a:noFill/>
          <a:ln>
            <a:noFill/>
          </a:ln>
        </p:spPr>
        <p:txBody>
          <a:bodyPr anchorCtr="0" anchor="ctr" bIns="0" lIns="0" rIns="0" tIns="0">
            <a:noAutofit/>
          </a:bodyPr>
          <a:lstStyle/>
          <a:p>
            <a:pPr indent="0" lvl="0" marL="0" marR="0" rtl="0" algn="l">
              <a:spcBef>
                <a:spcPts val="0"/>
              </a:spcBef>
              <a:buSzPct val="25000"/>
              <a:buNone/>
            </a:pPr>
            <a:r>
              <a:rPr lang="nl-NL" sz="1200">
                <a:solidFill>
                  <a:schemeClr val="lt1"/>
                </a:solidFill>
                <a:latin typeface="Calibri"/>
                <a:ea typeface="Calibri"/>
                <a:cs typeface="Calibri"/>
                <a:sym typeface="Calibri"/>
              </a:rPr>
              <a:t>             </a:t>
            </a:r>
            <a:r>
              <a:rPr b="1" lang="nl-NL" sz="1400">
                <a:solidFill>
                  <a:schemeClr val="lt1"/>
                </a:solidFill>
                <a:latin typeface="Calibri"/>
                <a:ea typeface="Calibri"/>
                <a:cs typeface="Calibri"/>
                <a:sym typeface="Calibri"/>
              </a:rPr>
              <a:t> </a:t>
            </a:r>
          </a:p>
        </p:txBody>
      </p:sp>
      <p:sp>
        <p:nvSpPr>
          <p:cNvPr id="820" name="Shape 820"/>
          <p:cNvSpPr txBox="1"/>
          <p:nvPr/>
        </p:nvSpPr>
        <p:spPr>
          <a:xfrm>
            <a:off x="4635500" y="2387679"/>
            <a:ext cx="150900" cy="139500"/>
          </a:xfrm>
          <a:prstGeom prst="rect">
            <a:avLst/>
          </a:prstGeom>
          <a:noFill/>
          <a:ln>
            <a:noFill/>
          </a:ln>
        </p:spPr>
        <p:txBody>
          <a:bodyPr anchorCtr="0" anchor="ctr" bIns="0" lIns="0" rIns="0" tIns="0">
            <a:noAutofit/>
          </a:bodyPr>
          <a:lstStyle/>
          <a:p>
            <a:pPr indent="0" lvl="0" marL="0" marR="0" rtl="0" algn="l">
              <a:spcBef>
                <a:spcPts val="0"/>
              </a:spcBef>
              <a:buNone/>
            </a:pPr>
            <a:r>
              <a:t/>
            </a:r>
            <a:endParaRPr sz="1200">
              <a:solidFill>
                <a:schemeClr val="lt1"/>
              </a:solidFill>
              <a:latin typeface="Calibri"/>
              <a:ea typeface="Calibri"/>
              <a:cs typeface="Calibri"/>
              <a:sym typeface="Calibri"/>
            </a:endParaRPr>
          </a:p>
        </p:txBody>
      </p:sp>
      <p:sp>
        <p:nvSpPr>
          <p:cNvPr id="821" name="Shape 821"/>
          <p:cNvSpPr txBox="1"/>
          <p:nvPr/>
        </p:nvSpPr>
        <p:spPr>
          <a:xfrm>
            <a:off x="5347987" y="2387679"/>
            <a:ext cx="150900" cy="139500"/>
          </a:xfrm>
          <a:prstGeom prst="rect">
            <a:avLst/>
          </a:prstGeom>
          <a:noFill/>
          <a:ln>
            <a:noFill/>
          </a:ln>
        </p:spPr>
        <p:txBody>
          <a:bodyPr anchorCtr="0" anchor="ctr" bIns="0" lIns="0" rIns="0" tIns="0">
            <a:noAutofit/>
          </a:bodyPr>
          <a:lstStyle/>
          <a:p>
            <a:pPr indent="0" lvl="0" marL="0" marR="0" rtl="0" algn="l">
              <a:spcBef>
                <a:spcPts val="0"/>
              </a:spcBef>
              <a:buNone/>
            </a:pPr>
            <a:r>
              <a:t/>
            </a:r>
            <a:endParaRPr b="1" sz="1400">
              <a:solidFill>
                <a:schemeClr val="lt1"/>
              </a:solidFill>
              <a:latin typeface="Calibri"/>
              <a:ea typeface="Calibri"/>
              <a:cs typeface="Calibri"/>
              <a:sym typeface="Calibri"/>
            </a:endParaRPr>
          </a:p>
        </p:txBody>
      </p:sp>
      <p:cxnSp>
        <p:nvCxnSpPr>
          <p:cNvPr id="822" name="Shape 822"/>
          <p:cNvCxnSpPr/>
          <p:nvPr/>
        </p:nvCxnSpPr>
        <p:spPr>
          <a:xfrm>
            <a:off x="6438867" y="2362200"/>
            <a:ext cx="0" cy="190500"/>
          </a:xfrm>
          <a:prstGeom prst="straightConnector1">
            <a:avLst/>
          </a:prstGeom>
          <a:noFill/>
          <a:ln cap="flat" cmpd="sng" w="9525">
            <a:solidFill>
              <a:schemeClr val="lt1">
                <a:alpha val="29800"/>
              </a:schemeClr>
            </a:solidFill>
            <a:prstDash val="solid"/>
            <a:miter/>
            <a:headEnd len="med" w="med" type="none"/>
            <a:tailEnd len="med" w="med" type="none"/>
          </a:ln>
        </p:spPr>
      </p:cxnSp>
      <p:sp>
        <p:nvSpPr>
          <p:cNvPr id="823" name="Shape 823"/>
          <p:cNvSpPr txBox="1"/>
          <p:nvPr/>
        </p:nvSpPr>
        <p:spPr>
          <a:xfrm>
            <a:off x="6060473" y="2387679"/>
            <a:ext cx="150900" cy="139500"/>
          </a:xfrm>
          <a:prstGeom prst="rect">
            <a:avLst/>
          </a:prstGeom>
          <a:noFill/>
          <a:ln>
            <a:noFill/>
          </a:ln>
        </p:spPr>
        <p:txBody>
          <a:bodyPr anchorCtr="0" anchor="ctr" bIns="0" lIns="0" rIns="0" tIns="0">
            <a:noAutofit/>
          </a:bodyPr>
          <a:lstStyle/>
          <a:p>
            <a:pPr indent="0" lvl="0" marL="0" marR="0" rtl="0" algn="l">
              <a:spcBef>
                <a:spcPts val="0"/>
              </a:spcBef>
              <a:buNone/>
            </a:pPr>
            <a:r>
              <a:t/>
            </a:r>
            <a:endParaRPr sz="1200">
              <a:solidFill>
                <a:schemeClr val="lt1"/>
              </a:solidFill>
              <a:latin typeface="Calibri"/>
              <a:ea typeface="Calibri"/>
              <a:cs typeface="Calibri"/>
              <a:sym typeface="Calibri"/>
            </a:endParaRPr>
          </a:p>
        </p:txBody>
      </p:sp>
      <p:sp>
        <p:nvSpPr>
          <p:cNvPr id="824" name="Shape 824"/>
          <p:cNvSpPr txBox="1"/>
          <p:nvPr/>
        </p:nvSpPr>
        <p:spPr>
          <a:xfrm>
            <a:off x="6772960" y="2387679"/>
            <a:ext cx="150900" cy="139500"/>
          </a:xfrm>
          <a:prstGeom prst="rect">
            <a:avLst/>
          </a:prstGeom>
          <a:noFill/>
          <a:ln>
            <a:noFill/>
          </a:ln>
        </p:spPr>
        <p:txBody>
          <a:bodyPr anchorCtr="0" anchor="ctr" bIns="0" lIns="0" rIns="0" tIns="0">
            <a:noAutofit/>
          </a:bodyPr>
          <a:lstStyle/>
          <a:p>
            <a:pPr indent="0" lvl="0" marL="0" marR="0" rtl="0" algn="l">
              <a:spcBef>
                <a:spcPts val="0"/>
              </a:spcBef>
              <a:buSzPct val="25000"/>
              <a:buNone/>
            </a:pPr>
            <a:r>
              <a:rPr lang="nl-NL" sz="1200">
                <a:solidFill>
                  <a:schemeClr val="lt1"/>
                </a:solidFill>
                <a:latin typeface="Calibri"/>
                <a:ea typeface="Calibri"/>
                <a:cs typeface="Calibri"/>
                <a:sym typeface="Calibri"/>
              </a:rPr>
              <a:t>   </a:t>
            </a:r>
            <a:r>
              <a:rPr b="1" lang="nl-NL" sz="1400">
                <a:solidFill>
                  <a:schemeClr val="lt1"/>
                </a:solidFill>
                <a:latin typeface="Calibri"/>
                <a:ea typeface="Calibri"/>
                <a:cs typeface="Calibri"/>
                <a:sym typeface="Calibri"/>
              </a:rPr>
              <a:t>                             </a:t>
            </a:r>
          </a:p>
        </p:txBody>
      </p:sp>
      <p:sp>
        <p:nvSpPr>
          <p:cNvPr id="825" name="Shape 825"/>
          <p:cNvSpPr txBox="1"/>
          <p:nvPr/>
        </p:nvSpPr>
        <p:spPr>
          <a:xfrm>
            <a:off x="7485449" y="2387679"/>
            <a:ext cx="150900" cy="139500"/>
          </a:xfrm>
          <a:prstGeom prst="rect">
            <a:avLst/>
          </a:prstGeom>
          <a:noFill/>
          <a:ln>
            <a:noFill/>
          </a:ln>
        </p:spPr>
        <p:txBody>
          <a:bodyPr anchorCtr="0" anchor="ctr" bIns="0" lIns="0" rIns="0" tIns="0">
            <a:noAutofit/>
          </a:bodyPr>
          <a:lstStyle/>
          <a:p>
            <a:pPr indent="0" lvl="0" marL="0" marR="0" rtl="0" algn="l">
              <a:spcBef>
                <a:spcPts val="0"/>
              </a:spcBef>
              <a:buNone/>
            </a:pPr>
            <a:r>
              <a:t/>
            </a:r>
            <a:endParaRPr sz="1200">
              <a:solidFill>
                <a:schemeClr val="lt1"/>
              </a:solidFill>
              <a:latin typeface="Calibri"/>
              <a:ea typeface="Calibri"/>
              <a:cs typeface="Calibri"/>
              <a:sym typeface="Calibri"/>
            </a:endParaRPr>
          </a:p>
        </p:txBody>
      </p:sp>
      <p:sp>
        <p:nvSpPr>
          <p:cNvPr id="826" name="Shape 826"/>
          <p:cNvSpPr txBox="1"/>
          <p:nvPr/>
        </p:nvSpPr>
        <p:spPr>
          <a:xfrm>
            <a:off x="353516" y="1257131"/>
            <a:ext cx="1194300" cy="540000"/>
          </a:xfrm>
          <a:prstGeom prst="rect">
            <a:avLst/>
          </a:prstGeom>
          <a:solidFill>
            <a:srgbClr val="92D050"/>
          </a:solidFill>
          <a:ln>
            <a:noFill/>
          </a:ln>
          <a:effectLst>
            <a:outerShdw blurRad="44450" algn="ctr" dir="5400000" dist="27939">
              <a:srgbClr val="000000">
                <a:alpha val="31760"/>
              </a:srgbClr>
            </a:outerShdw>
          </a:effectLst>
        </p:spPr>
        <p:txBody>
          <a:bodyPr anchorCtr="0" anchor="ctr" bIns="0" lIns="0" rIns="0" tIns="0">
            <a:noAutofit/>
          </a:bodyPr>
          <a:lstStyle/>
          <a:p>
            <a:pPr indent="0" lvl="0" marL="0" marR="0" rtl="0" algn="ctr">
              <a:spcBef>
                <a:spcPts val="0"/>
              </a:spcBef>
              <a:buSzPct val="25000"/>
              <a:buNone/>
            </a:pPr>
            <a:r>
              <a:rPr lang="nl-NL" sz="1400">
                <a:solidFill>
                  <a:srgbClr val="624332"/>
                </a:solidFill>
                <a:latin typeface="Calibri"/>
                <a:ea typeface="Calibri"/>
                <a:cs typeface="Calibri"/>
                <a:sym typeface="Calibri"/>
              </a:rPr>
              <a:t>Start TDR </a:t>
            </a:r>
          </a:p>
          <a:p>
            <a:pPr indent="0" lvl="0" marL="0" marR="0" rtl="0" algn="ctr">
              <a:spcBef>
                <a:spcPts val="0"/>
              </a:spcBef>
              <a:buSzPct val="25000"/>
              <a:buNone/>
            </a:pPr>
            <a:r>
              <a:rPr lang="nl-NL" sz="1400">
                <a:solidFill>
                  <a:srgbClr val="624332"/>
                </a:solidFill>
                <a:latin typeface="Calibri"/>
                <a:ea typeface="Calibri"/>
                <a:cs typeface="Calibri"/>
                <a:sym typeface="Calibri"/>
              </a:rPr>
              <a:t>Policy Project</a:t>
            </a:r>
          </a:p>
        </p:txBody>
      </p:sp>
      <p:sp>
        <p:nvSpPr>
          <p:cNvPr id="827" name="Shape 827"/>
          <p:cNvSpPr txBox="1"/>
          <p:nvPr/>
        </p:nvSpPr>
        <p:spPr>
          <a:xfrm>
            <a:off x="1009354" y="1557381"/>
            <a:ext cx="304800" cy="115500"/>
          </a:xfrm>
          <a:prstGeom prst="rect">
            <a:avLst/>
          </a:prstGeom>
          <a:noFill/>
          <a:ln>
            <a:noFill/>
          </a:ln>
        </p:spPr>
        <p:txBody>
          <a:bodyPr anchorCtr="0" anchor="ctr" bIns="0" lIns="0" rIns="0" tIns="0">
            <a:noAutofit/>
          </a:bodyPr>
          <a:lstStyle/>
          <a:p>
            <a:pPr indent="0" lvl="0" marL="0" marR="0" rtl="0" algn="ctr">
              <a:spcBef>
                <a:spcPts val="0"/>
              </a:spcBef>
              <a:buSzPct val="25000"/>
              <a:buNone/>
            </a:pPr>
            <a:r>
              <a:rPr lang="nl-NL" sz="1000">
                <a:solidFill>
                  <a:srgbClr val="6BA51F"/>
                </a:solidFill>
                <a:latin typeface="Calibri"/>
                <a:ea typeface="Calibri"/>
                <a:cs typeface="Calibri"/>
                <a:sym typeface="Calibri"/>
              </a:rPr>
              <a:t> </a:t>
            </a:r>
          </a:p>
        </p:txBody>
      </p:sp>
      <p:sp>
        <p:nvSpPr>
          <p:cNvPr id="828" name="Shape 828"/>
          <p:cNvSpPr txBox="1"/>
          <p:nvPr/>
        </p:nvSpPr>
        <p:spPr>
          <a:xfrm>
            <a:off x="1790033" y="890534"/>
            <a:ext cx="1987800" cy="427200"/>
          </a:xfrm>
          <a:prstGeom prst="rect">
            <a:avLst/>
          </a:prstGeom>
          <a:noFill/>
          <a:ln>
            <a:noFill/>
          </a:ln>
        </p:spPr>
        <p:txBody>
          <a:bodyPr anchorCtr="0" anchor="ctr" bIns="0" lIns="0" rIns="0" tIns="0">
            <a:noAutofit/>
          </a:bodyPr>
          <a:lstStyle/>
          <a:p>
            <a:pPr indent="0" lvl="0" marL="0" marR="0" rtl="0" algn="l">
              <a:spcBef>
                <a:spcPts val="0"/>
              </a:spcBef>
              <a:buNone/>
            </a:pPr>
            <a:r>
              <a:t/>
            </a:r>
            <a:endParaRPr b="1" sz="1200">
              <a:solidFill>
                <a:srgbClr val="624332"/>
              </a:solidFill>
              <a:latin typeface="Calibri"/>
              <a:ea typeface="Calibri"/>
              <a:cs typeface="Calibri"/>
              <a:sym typeface="Calibri"/>
            </a:endParaRPr>
          </a:p>
          <a:p>
            <a:pPr indent="0" lvl="0" marL="0" marR="0" rtl="0" algn="l">
              <a:spcBef>
                <a:spcPts val="0"/>
              </a:spcBef>
              <a:buSzPct val="25000"/>
              <a:buNone/>
            </a:pPr>
            <a:r>
              <a:rPr b="1" lang="nl-NL" sz="1200">
                <a:solidFill>
                  <a:srgbClr val="624332"/>
                </a:solidFill>
                <a:latin typeface="Calibri"/>
                <a:ea typeface="Calibri"/>
                <a:cs typeface="Calibri"/>
                <a:sym typeface="Calibri"/>
              </a:rPr>
              <a:t>          </a:t>
            </a:r>
          </a:p>
          <a:p>
            <a:pPr indent="0" lvl="0" marL="0" marR="0" rtl="0" algn="l">
              <a:spcBef>
                <a:spcPts val="0"/>
              </a:spcBef>
              <a:buSzPct val="25000"/>
              <a:buNone/>
            </a:pPr>
            <a:r>
              <a:rPr b="1" lang="nl-NL" sz="1200">
                <a:solidFill>
                  <a:srgbClr val="624332"/>
                </a:solidFill>
                <a:latin typeface="Calibri"/>
                <a:ea typeface="Calibri"/>
                <a:cs typeface="Calibri"/>
                <a:sym typeface="Calibri"/>
              </a:rPr>
              <a:t>                 </a:t>
            </a:r>
            <a:r>
              <a:rPr lang="nl-NL" sz="1200">
                <a:solidFill>
                  <a:srgbClr val="624332"/>
                </a:solidFill>
                <a:latin typeface="Calibri"/>
                <a:ea typeface="Calibri"/>
                <a:cs typeface="Calibri"/>
                <a:sym typeface="Calibri"/>
              </a:rPr>
              <a:t>Delivery </a:t>
            </a:r>
          </a:p>
          <a:p>
            <a:pPr indent="0" lvl="0" marL="0" marR="0" rtl="0" algn="l">
              <a:spcBef>
                <a:spcPts val="0"/>
              </a:spcBef>
              <a:buSzPct val="25000"/>
              <a:buNone/>
            </a:pPr>
            <a:r>
              <a:rPr lang="nl-NL" sz="1200">
                <a:solidFill>
                  <a:srgbClr val="624332"/>
                </a:solidFill>
                <a:latin typeface="Calibri"/>
                <a:ea typeface="Calibri"/>
                <a:cs typeface="Calibri"/>
                <a:sym typeface="Calibri"/>
              </a:rPr>
              <a:t>                 OAIS compliant  </a:t>
            </a:r>
          </a:p>
          <a:p>
            <a:pPr indent="0" lvl="0" marL="0" marR="0" rtl="0" algn="l">
              <a:spcBef>
                <a:spcPts val="0"/>
              </a:spcBef>
              <a:buSzPct val="25000"/>
              <a:buNone/>
            </a:pPr>
            <a:r>
              <a:rPr lang="nl-NL" sz="1200">
                <a:solidFill>
                  <a:srgbClr val="624332"/>
                </a:solidFill>
                <a:latin typeface="Calibri"/>
                <a:ea typeface="Calibri"/>
                <a:cs typeface="Calibri"/>
                <a:sym typeface="Calibri"/>
              </a:rPr>
              <a:t>                 policies-procedures</a:t>
            </a:r>
          </a:p>
          <a:p>
            <a:pPr indent="0" lvl="0" marL="0" marR="0" rtl="0" algn="l">
              <a:spcBef>
                <a:spcPts val="0"/>
              </a:spcBef>
              <a:buNone/>
            </a:pPr>
            <a:r>
              <a:t/>
            </a:r>
            <a:endParaRPr b="1" sz="1200">
              <a:solidFill>
                <a:srgbClr val="624332"/>
              </a:solidFill>
              <a:latin typeface="Calibri"/>
              <a:ea typeface="Calibri"/>
              <a:cs typeface="Calibri"/>
              <a:sym typeface="Calibri"/>
            </a:endParaRPr>
          </a:p>
        </p:txBody>
      </p:sp>
      <p:sp>
        <p:nvSpPr>
          <p:cNvPr id="829" name="Shape 829"/>
          <p:cNvSpPr txBox="1"/>
          <p:nvPr/>
        </p:nvSpPr>
        <p:spPr>
          <a:xfrm>
            <a:off x="6488401" y="1026298"/>
            <a:ext cx="1532100" cy="230700"/>
          </a:xfrm>
          <a:prstGeom prst="rect">
            <a:avLst/>
          </a:prstGeom>
          <a:noFill/>
          <a:ln>
            <a:noFill/>
          </a:ln>
        </p:spPr>
        <p:txBody>
          <a:bodyPr anchorCtr="0" anchor="ctr" bIns="0" lIns="0" rIns="0" tIns="0">
            <a:noAutofit/>
          </a:bodyPr>
          <a:lstStyle/>
          <a:p>
            <a:pPr indent="0" lvl="0" marL="0" marR="0" rtl="0" algn="ctr">
              <a:spcBef>
                <a:spcPts val="0"/>
              </a:spcBef>
              <a:buNone/>
            </a:pPr>
            <a:r>
              <a:t/>
            </a:r>
            <a:endParaRPr sz="1000">
              <a:solidFill>
                <a:srgbClr val="6BA51F"/>
              </a:solidFill>
              <a:latin typeface="Calibri"/>
              <a:ea typeface="Calibri"/>
              <a:cs typeface="Calibri"/>
              <a:sym typeface="Calibri"/>
            </a:endParaRPr>
          </a:p>
          <a:p>
            <a:pPr indent="0" lvl="0" marL="0" marR="0" rtl="0" algn="ctr">
              <a:spcBef>
                <a:spcPts val="0"/>
              </a:spcBef>
              <a:buSzPct val="25000"/>
              <a:buNone/>
            </a:pPr>
            <a:r>
              <a:rPr lang="nl-NL" sz="1000">
                <a:solidFill>
                  <a:srgbClr val="6BA51F"/>
                </a:solidFill>
                <a:latin typeface="Calibri"/>
                <a:ea typeface="Calibri"/>
                <a:cs typeface="Calibri"/>
                <a:sym typeface="Calibri"/>
              </a:rPr>
              <a:t>  </a:t>
            </a:r>
          </a:p>
        </p:txBody>
      </p:sp>
      <p:sp>
        <p:nvSpPr>
          <p:cNvPr id="830" name="Shape 830"/>
          <p:cNvSpPr txBox="1"/>
          <p:nvPr/>
        </p:nvSpPr>
        <p:spPr>
          <a:xfrm>
            <a:off x="2338085" y="3487942"/>
            <a:ext cx="2037000" cy="160800"/>
          </a:xfrm>
          <a:prstGeom prst="rect">
            <a:avLst/>
          </a:prstGeom>
          <a:noFill/>
          <a:ln>
            <a:noFill/>
          </a:ln>
        </p:spPr>
        <p:txBody>
          <a:bodyPr anchorCtr="0" anchor="ctr" bIns="0" lIns="0" rIns="0" tIns="0">
            <a:noAutofit/>
          </a:bodyPr>
          <a:lstStyle/>
          <a:p>
            <a:pPr indent="0" lvl="0" marL="0" marR="0" rtl="0" algn="l">
              <a:spcBef>
                <a:spcPts val="0"/>
              </a:spcBef>
              <a:buSzPct val="25000"/>
              <a:buNone/>
            </a:pPr>
            <a:r>
              <a:rPr b="1" lang="nl-NL" sz="1000">
                <a:solidFill>
                  <a:srgbClr val="624332"/>
                </a:solidFill>
                <a:latin typeface="Calibri"/>
                <a:ea typeface="Calibri"/>
                <a:cs typeface="Calibri"/>
                <a:sym typeface="Calibri"/>
              </a:rPr>
              <a:t>                       </a:t>
            </a:r>
          </a:p>
          <a:p>
            <a:pPr indent="0" lvl="0" marL="0" marR="0" rtl="0" algn="l">
              <a:spcBef>
                <a:spcPts val="0"/>
              </a:spcBef>
              <a:buSzPct val="25000"/>
              <a:buNone/>
            </a:pPr>
            <a:r>
              <a:rPr b="1" lang="nl-NL" sz="1100">
                <a:solidFill>
                  <a:srgbClr val="624332"/>
                </a:solidFill>
                <a:latin typeface="Calibri"/>
                <a:ea typeface="Calibri"/>
                <a:cs typeface="Calibri"/>
                <a:sym typeface="Calibri"/>
              </a:rPr>
              <a:t>  </a:t>
            </a:r>
          </a:p>
          <a:p>
            <a:pPr indent="0" lvl="0" marL="0" marR="0" rtl="0" algn="l">
              <a:spcBef>
                <a:spcPts val="0"/>
              </a:spcBef>
              <a:buSzPct val="25000"/>
              <a:buNone/>
            </a:pPr>
            <a:r>
              <a:rPr b="1" lang="nl-NL" sz="1100">
                <a:solidFill>
                  <a:srgbClr val="624332"/>
                </a:solidFill>
                <a:latin typeface="Calibri"/>
                <a:ea typeface="Calibri"/>
                <a:cs typeface="Calibri"/>
                <a:sym typeface="Calibri"/>
              </a:rPr>
              <a:t>  </a:t>
            </a:r>
            <a:r>
              <a:rPr b="1" lang="nl-NL" sz="1100">
                <a:solidFill>
                  <a:srgbClr val="595959"/>
                </a:solidFill>
                <a:latin typeface="Calibri"/>
                <a:ea typeface="Calibri"/>
                <a:cs typeface="Calibri"/>
                <a:sym typeface="Calibri"/>
              </a:rPr>
              <a:t>RFP MAM SYSTEM</a:t>
            </a:r>
          </a:p>
          <a:p>
            <a:pPr indent="0" lvl="0" marL="0" marR="0" rtl="0" algn="l">
              <a:spcBef>
                <a:spcPts val="0"/>
              </a:spcBef>
              <a:buSzPct val="25000"/>
              <a:buNone/>
            </a:pPr>
            <a:r>
              <a:rPr b="1" lang="nl-NL" sz="1100">
                <a:solidFill>
                  <a:srgbClr val="595959"/>
                </a:solidFill>
                <a:latin typeface="Calibri"/>
                <a:ea typeface="Calibri"/>
                <a:cs typeface="Calibri"/>
                <a:sym typeface="Calibri"/>
              </a:rPr>
              <a:t>  including OAIS requirements</a:t>
            </a:r>
            <a:r>
              <a:rPr b="1" lang="nl-NL" sz="1100">
                <a:solidFill>
                  <a:schemeClr val="dk1"/>
                </a:solidFill>
                <a:latin typeface="Calibri"/>
                <a:ea typeface="Calibri"/>
                <a:cs typeface="Calibri"/>
                <a:sym typeface="Calibri"/>
              </a:rPr>
              <a:t> </a:t>
            </a:r>
          </a:p>
        </p:txBody>
      </p:sp>
      <p:sp>
        <p:nvSpPr>
          <p:cNvPr id="831" name="Shape 831"/>
          <p:cNvSpPr txBox="1"/>
          <p:nvPr/>
        </p:nvSpPr>
        <p:spPr>
          <a:xfrm>
            <a:off x="2947661" y="3830571"/>
            <a:ext cx="2805600" cy="929400"/>
          </a:xfrm>
          <a:prstGeom prst="rect">
            <a:avLst/>
          </a:prstGeom>
          <a:noFill/>
          <a:ln>
            <a:noFill/>
          </a:ln>
        </p:spPr>
        <p:txBody>
          <a:bodyPr anchorCtr="0" anchor="ctr" bIns="0" lIns="0" rIns="0" tIns="0">
            <a:noAutofit/>
          </a:bodyPr>
          <a:lstStyle/>
          <a:p>
            <a:pPr indent="0" lvl="0" marL="0" marR="0" rtl="0" algn="l">
              <a:spcBef>
                <a:spcPts val="0"/>
              </a:spcBef>
              <a:buSzPct val="25000"/>
              <a:buNone/>
            </a:pPr>
            <a:r>
              <a:rPr b="1" lang="nl-NL" sz="1100">
                <a:solidFill>
                  <a:srgbClr val="624332"/>
                </a:solidFill>
                <a:latin typeface="Calibri"/>
                <a:ea typeface="Calibri"/>
                <a:cs typeface="Calibri"/>
                <a:sym typeface="Calibri"/>
              </a:rPr>
              <a:t>    </a:t>
            </a:r>
          </a:p>
          <a:p>
            <a:pPr indent="0" lvl="0" marL="0" marR="0" rtl="0" algn="l">
              <a:spcBef>
                <a:spcPts val="0"/>
              </a:spcBef>
              <a:buNone/>
            </a:pPr>
            <a:r>
              <a:t/>
            </a:r>
            <a:endParaRPr b="1" sz="1100">
              <a:solidFill>
                <a:srgbClr val="624332"/>
              </a:solidFill>
              <a:latin typeface="Calibri"/>
              <a:ea typeface="Calibri"/>
              <a:cs typeface="Calibri"/>
              <a:sym typeface="Calibri"/>
            </a:endParaRPr>
          </a:p>
          <a:p>
            <a:pPr indent="0" lvl="0" marL="0" marR="0" rtl="0" algn="l">
              <a:spcBef>
                <a:spcPts val="0"/>
              </a:spcBef>
              <a:buSzPct val="25000"/>
              <a:buNone/>
            </a:pPr>
            <a:r>
              <a:rPr lang="nl-NL" sz="1100">
                <a:solidFill>
                  <a:srgbClr val="624332"/>
                </a:solidFill>
                <a:latin typeface="Calibri"/>
                <a:ea typeface="Calibri"/>
                <a:cs typeface="Calibri"/>
                <a:sym typeface="Calibri"/>
              </a:rPr>
              <a:t>     </a:t>
            </a:r>
            <a:r>
              <a:rPr lang="nl-NL" sz="1400">
                <a:solidFill>
                  <a:schemeClr val="lt1"/>
                </a:solidFill>
                <a:latin typeface="Calibri"/>
                <a:ea typeface="Calibri"/>
                <a:cs typeface="Calibri"/>
                <a:sym typeface="Calibri"/>
              </a:rPr>
              <a:t>Reorganisation Archive UNIT  </a:t>
            </a:r>
          </a:p>
          <a:p>
            <a:pPr indent="0" lvl="0" marL="0" marR="0" rtl="0" algn="l">
              <a:spcBef>
                <a:spcPts val="0"/>
              </a:spcBef>
              <a:buSzPct val="25000"/>
              <a:buNone/>
            </a:pPr>
            <a:r>
              <a:rPr lang="nl-NL" sz="1400">
                <a:solidFill>
                  <a:schemeClr val="lt1"/>
                </a:solidFill>
                <a:latin typeface="Calibri"/>
                <a:ea typeface="Calibri"/>
                <a:cs typeface="Calibri"/>
                <a:sym typeface="Calibri"/>
              </a:rPr>
              <a:t>                     aligned with </a:t>
            </a:r>
          </a:p>
          <a:p>
            <a:pPr indent="0" lvl="0" marL="0" marR="0" rtl="0" algn="l">
              <a:spcBef>
                <a:spcPts val="0"/>
              </a:spcBef>
              <a:buSzPct val="25000"/>
              <a:buNone/>
            </a:pPr>
            <a:r>
              <a:rPr lang="nl-NL" sz="1400">
                <a:solidFill>
                  <a:schemeClr val="lt1"/>
                </a:solidFill>
                <a:latin typeface="Calibri"/>
                <a:ea typeface="Calibri"/>
                <a:cs typeface="Calibri"/>
                <a:sym typeface="Calibri"/>
              </a:rPr>
              <a:t>            OAIS process model </a:t>
            </a:r>
          </a:p>
        </p:txBody>
      </p:sp>
      <p:sp>
        <p:nvSpPr>
          <p:cNvPr id="832" name="Shape 832"/>
          <p:cNvSpPr/>
          <p:nvPr/>
        </p:nvSpPr>
        <p:spPr>
          <a:xfrm>
            <a:off x="6135942" y="2561492"/>
            <a:ext cx="228600" cy="190500"/>
          </a:xfrm>
          <a:prstGeom prst="triangle">
            <a:avLst>
              <a:gd fmla="val 50000" name="adj"/>
            </a:avLst>
          </a:prstGeom>
          <a:solidFill>
            <a:srgbClr val="96D642"/>
          </a:solidFill>
          <a:ln>
            <a:noFill/>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cxnSp>
        <p:nvCxnSpPr>
          <p:cNvPr id="833" name="Shape 833"/>
          <p:cNvCxnSpPr/>
          <p:nvPr/>
        </p:nvCxnSpPr>
        <p:spPr>
          <a:xfrm>
            <a:off x="8524703" y="2676525"/>
            <a:ext cx="0" cy="836700"/>
          </a:xfrm>
          <a:prstGeom prst="straightConnector1">
            <a:avLst/>
          </a:prstGeom>
          <a:noFill/>
          <a:ln cap="flat" cmpd="sng" w="9525">
            <a:solidFill>
              <a:srgbClr val="96D642">
                <a:alpha val="49800"/>
              </a:srgbClr>
            </a:solidFill>
            <a:prstDash val="solid"/>
            <a:miter/>
            <a:headEnd len="med" w="med" type="none"/>
            <a:tailEnd len="med" w="med" type="none"/>
          </a:ln>
        </p:spPr>
      </p:cxnSp>
      <p:cxnSp>
        <p:nvCxnSpPr>
          <p:cNvPr id="834" name="Shape 834"/>
          <p:cNvCxnSpPr/>
          <p:nvPr/>
        </p:nvCxnSpPr>
        <p:spPr>
          <a:xfrm>
            <a:off x="1276054" y="2697423"/>
            <a:ext cx="0" cy="432000"/>
          </a:xfrm>
          <a:prstGeom prst="straightConnector1">
            <a:avLst/>
          </a:prstGeom>
          <a:noFill/>
          <a:ln cap="flat" cmpd="sng" w="9525">
            <a:solidFill>
              <a:srgbClr val="6DA228">
                <a:alpha val="49800"/>
              </a:srgbClr>
            </a:solidFill>
            <a:prstDash val="solid"/>
            <a:miter/>
            <a:headEnd len="med" w="med" type="none"/>
            <a:tailEnd len="med" w="med" type="none"/>
          </a:ln>
        </p:spPr>
      </p:cxnSp>
      <p:cxnSp>
        <p:nvCxnSpPr>
          <p:cNvPr id="835" name="Shape 835"/>
          <p:cNvCxnSpPr/>
          <p:nvPr/>
        </p:nvCxnSpPr>
        <p:spPr>
          <a:xfrm>
            <a:off x="2947661" y="1431370"/>
            <a:ext cx="0" cy="695099"/>
          </a:xfrm>
          <a:prstGeom prst="straightConnector1">
            <a:avLst/>
          </a:prstGeom>
          <a:noFill/>
          <a:ln cap="flat" cmpd="sng" w="12700">
            <a:solidFill>
              <a:schemeClr val="dk1"/>
            </a:solidFill>
            <a:prstDash val="solid"/>
            <a:miter/>
            <a:headEnd len="med" w="med" type="none"/>
            <a:tailEnd len="med" w="med" type="none"/>
          </a:ln>
        </p:spPr>
      </p:cxnSp>
      <p:sp>
        <p:nvSpPr>
          <p:cNvPr id="836" name="Shape 836"/>
          <p:cNvSpPr/>
          <p:nvPr/>
        </p:nvSpPr>
        <p:spPr>
          <a:xfrm>
            <a:off x="6670404" y="1978504"/>
            <a:ext cx="504000" cy="378000"/>
          </a:xfrm>
          <a:prstGeom prst="star8">
            <a:avLst>
              <a:gd fmla="val 37500" name="adj"/>
            </a:avLst>
          </a:prstGeom>
          <a:solidFill>
            <a:srgbClr val="C00000"/>
          </a:solidFill>
          <a:ln>
            <a:noFill/>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837" name="Shape 837"/>
          <p:cNvSpPr/>
          <p:nvPr/>
        </p:nvSpPr>
        <p:spPr>
          <a:xfrm>
            <a:off x="4166728" y="918950"/>
            <a:ext cx="1666800" cy="676200"/>
          </a:xfrm>
          <a:prstGeom prst="ellipse">
            <a:avLst/>
          </a:prstGeom>
          <a:solidFill>
            <a:srgbClr val="D24726"/>
          </a:solidFill>
          <a:ln>
            <a:noFill/>
          </a:ln>
          <a:effectLst>
            <a:outerShdw blurRad="44450" algn="ctr" dir="5400000" dist="27939">
              <a:srgbClr val="000000">
                <a:alpha val="31760"/>
              </a:srgbClr>
            </a:outerShdw>
          </a:effectLst>
        </p:spPr>
        <p:txBody>
          <a:bodyPr anchorCtr="0" anchor="ctr" bIns="45700" lIns="91425" rIns="91425" tIns="45700">
            <a:noAutofit/>
          </a:bodyPr>
          <a:lstStyle/>
          <a:p>
            <a:pPr indent="0" lvl="0" marL="0" marR="0" rtl="0" algn="ctr">
              <a:spcBef>
                <a:spcPts val="0"/>
              </a:spcBef>
              <a:buSzPct val="25000"/>
              <a:buNone/>
            </a:pPr>
            <a:r>
              <a:rPr lang="nl-NL" sz="1800">
                <a:solidFill>
                  <a:schemeClr val="lt1"/>
                </a:solidFill>
                <a:latin typeface="Calibri"/>
                <a:ea typeface="Calibri"/>
                <a:cs typeface="Calibri"/>
                <a:sym typeface="Calibri"/>
              </a:rPr>
              <a:t> </a:t>
            </a:r>
          </a:p>
        </p:txBody>
      </p:sp>
      <p:sp>
        <p:nvSpPr>
          <p:cNvPr id="838" name="Shape 838"/>
          <p:cNvSpPr/>
          <p:nvPr/>
        </p:nvSpPr>
        <p:spPr>
          <a:xfrm>
            <a:off x="533516" y="2518268"/>
            <a:ext cx="8421000" cy="360000"/>
          </a:xfrm>
          <a:prstGeom prst="snip2DiagRect">
            <a:avLst>
              <a:gd fmla="val 100000" name="adj1"/>
              <a:gd fmla="val 16667" name="adj2"/>
            </a:avLst>
          </a:prstGeom>
          <a:solidFill>
            <a:srgbClr val="EA9999"/>
          </a:solidFill>
          <a:ln>
            <a:noFill/>
          </a:ln>
          <a:effectLst>
            <a:reflection blurRad="0" dir="5400000" dist="50800" endA="300" endPos="55500" fadeDir="5400012" kx="0" rotWithShape="0" algn="bl" stA="50000" stPos="0" sy="-100000" ky="0"/>
          </a:effectLst>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839" name="Shape 839"/>
          <p:cNvSpPr/>
          <p:nvPr/>
        </p:nvSpPr>
        <p:spPr>
          <a:xfrm>
            <a:off x="4239512" y="222950"/>
            <a:ext cx="2791799" cy="126540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nl-NL" sz="1100">
                <a:solidFill>
                  <a:srgbClr val="624332"/>
                </a:solidFill>
                <a:latin typeface="Calibri"/>
                <a:ea typeface="Calibri"/>
                <a:cs typeface="Calibri"/>
                <a:sym typeface="Calibri"/>
              </a:rPr>
              <a:t>  </a:t>
            </a:r>
          </a:p>
          <a:p>
            <a:pPr indent="0" lvl="0" marL="0" marR="0" rtl="0" algn="l">
              <a:spcBef>
                <a:spcPts val="0"/>
              </a:spcBef>
              <a:buSzPct val="25000"/>
              <a:buNone/>
            </a:pPr>
            <a:r>
              <a:rPr b="1" lang="nl-NL" sz="1100">
                <a:solidFill>
                  <a:srgbClr val="624332"/>
                </a:solidFill>
                <a:latin typeface="Calibri"/>
                <a:ea typeface="Calibri"/>
                <a:cs typeface="Calibri"/>
                <a:sym typeface="Calibri"/>
              </a:rPr>
              <a:t> </a:t>
            </a:r>
          </a:p>
          <a:p>
            <a:pPr indent="0" lvl="0" marL="0" marR="0" rtl="0" algn="l">
              <a:spcBef>
                <a:spcPts val="0"/>
              </a:spcBef>
              <a:buNone/>
            </a:pPr>
            <a:r>
              <a:t/>
            </a:r>
            <a:endParaRPr b="1" sz="1100">
              <a:solidFill>
                <a:srgbClr val="624332"/>
              </a:solidFill>
              <a:latin typeface="Calibri"/>
              <a:ea typeface="Calibri"/>
              <a:cs typeface="Calibri"/>
              <a:sym typeface="Calibri"/>
            </a:endParaRPr>
          </a:p>
          <a:p>
            <a:pPr indent="0" lvl="0" marL="0" marR="0" rtl="0" algn="l">
              <a:spcBef>
                <a:spcPts val="0"/>
              </a:spcBef>
              <a:buNone/>
            </a:pPr>
            <a:r>
              <a:t/>
            </a:r>
            <a:endParaRPr b="1" sz="1100">
              <a:solidFill>
                <a:srgbClr val="624332"/>
              </a:solidFill>
              <a:latin typeface="Calibri"/>
              <a:ea typeface="Calibri"/>
              <a:cs typeface="Calibri"/>
              <a:sym typeface="Calibri"/>
            </a:endParaRPr>
          </a:p>
          <a:p>
            <a:pPr indent="0" lvl="0" marL="0" marR="0" rtl="0" algn="l">
              <a:spcBef>
                <a:spcPts val="0"/>
              </a:spcBef>
              <a:buSzPct val="25000"/>
              <a:buNone/>
            </a:pPr>
            <a:r>
              <a:rPr b="1" lang="nl-NL" sz="1200">
                <a:solidFill>
                  <a:srgbClr val="624332"/>
                </a:solidFill>
                <a:latin typeface="Calibri"/>
                <a:ea typeface="Calibri"/>
                <a:cs typeface="Calibri"/>
                <a:sym typeface="Calibri"/>
              </a:rPr>
              <a:t>      </a:t>
            </a:r>
            <a:r>
              <a:rPr lang="nl-NL" sz="1400">
                <a:solidFill>
                  <a:schemeClr val="lt1"/>
                </a:solidFill>
                <a:latin typeface="Calibri"/>
                <a:ea typeface="Calibri"/>
                <a:cs typeface="Calibri"/>
                <a:sym typeface="Calibri"/>
              </a:rPr>
              <a:t>Start DSA  </a:t>
            </a:r>
          </a:p>
          <a:p>
            <a:pPr indent="0" lvl="0" marL="0" marR="0" rtl="0" algn="l">
              <a:spcBef>
                <a:spcPts val="0"/>
              </a:spcBef>
              <a:buSzPct val="25000"/>
              <a:buNone/>
            </a:pPr>
            <a:r>
              <a:rPr lang="nl-NL" sz="1400">
                <a:solidFill>
                  <a:schemeClr val="lt1"/>
                </a:solidFill>
                <a:latin typeface="Calibri"/>
                <a:ea typeface="Calibri"/>
                <a:cs typeface="Calibri"/>
                <a:sym typeface="Calibri"/>
              </a:rPr>
              <a:t>     Application </a:t>
            </a:r>
          </a:p>
          <a:p>
            <a:pPr indent="0" lvl="0" marL="0" marR="0" rtl="0" algn="l">
              <a:spcBef>
                <a:spcPts val="0"/>
              </a:spcBef>
              <a:buSzPct val="25000"/>
              <a:buNone/>
            </a:pPr>
            <a:r>
              <a:rPr lang="nl-NL" sz="1400">
                <a:solidFill>
                  <a:schemeClr val="lt1"/>
                </a:solidFill>
                <a:latin typeface="Calibri"/>
                <a:ea typeface="Calibri"/>
                <a:cs typeface="Calibri"/>
                <a:sym typeface="Calibri"/>
              </a:rPr>
              <a:t>     Trajectory </a:t>
            </a:r>
          </a:p>
        </p:txBody>
      </p:sp>
      <p:sp>
        <p:nvSpPr>
          <p:cNvPr id="840" name="Shape 840"/>
          <p:cNvSpPr/>
          <p:nvPr/>
        </p:nvSpPr>
        <p:spPr>
          <a:xfrm>
            <a:off x="167593" y="3336084"/>
            <a:ext cx="2426400" cy="19620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nl-NL" sz="1100">
                <a:solidFill>
                  <a:srgbClr val="624332"/>
                </a:solidFill>
                <a:latin typeface="Calibri"/>
                <a:ea typeface="Calibri"/>
                <a:cs typeface="Calibri"/>
                <a:sym typeface="Calibri"/>
              </a:rPr>
              <a:t>                                 </a:t>
            </a:r>
          </a:p>
        </p:txBody>
      </p:sp>
      <p:sp>
        <p:nvSpPr>
          <p:cNvPr id="841" name="Shape 841"/>
          <p:cNvSpPr txBox="1"/>
          <p:nvPr/>
        </p:nvSpPr>
        <p:spPr>
          <a:xfrm>
            <a:off x="4354194" y="3395046"/>
            <a:ext cx="972900" cy="300300"/>
          </a:xfrm>
          <a:prstGeom prst="rect">
            <a:avLst/>
          </a:prstGeom>
          <a:solidFill>
            <a:srgbClr val="B6B4DD"/>
          </a:solidFill>
          <a:ln>
            <a:noFill/>
          </a:ln>
          <a:effectLst>
            <a:outerShdw blurRad="44450" algn="ctr" dir="5400000" dist="27939">
              <a:srgbClr val="000000">
                <a:alpha val="31760"/>
              </a:srgbClr>
            </a:outerShdw>
          </a:effectLst>
        </p:spPr>
        <p:txBody>
          <a:bodyPr anchorCtr="0" anchor="t" bIns="45700" lIns="91425" rIns="91425" tIns="45700">
            <a:noAutofit/>
          </a:bodyPr>
          <a:lstStyle/>
          <a:p>
            <a:pPr indent="0" lvl="0" marL="0" marR="0" rtl="0" algn="l">
              <a:spcBef>
                <a:spcPts val="0"/>
              </a:spcBef>
              <a:buSzPct val="25000"/>
              <a:buNone/>
            </a:pPr>
            <a:r>
              <a:rPr lang="nl-NL" sz="1000">
                <a:solidFill>
                  <a:schemeClr val="dk1"/>
                </a:solidFill>
                <a:latin typeface="Calibri"/>
                <a:ea typeface="Calibri"/>
                <a:cs typeface="Calibri"/>
                <a:sym typeface="Calibri"/>
              </a:rPr>
              <a:t> </a:t>
            </a:r>
            <a:r>
              <a:rPr lang="nl-NL" sz="1000">
                <a:solidFill>
                  <a:srgbClr val="595959"/>
                </a:solidFill>
                <a:latin typeface="Calibri"/>
                <a:ea typeface="Calibri"/>
                <a:cs typeface="Calibri"/>
                <a:sym typeface="Calibri"/>
              </a:rPr>
              <a:t>Selection </a:t>
            </a:r>
          </a:p>
          <a:p>
            <a:pPr indent="0" lvl="0" marL="0" marR="0" rtl="0" algn="l">
              <a:spcBef>
                <a:spcPts val="0"/>
              </a:spcBef>
              <a:buSzPct val="25000"/>
              <a:buNone/>
            </a:pPr>
            <a:r>
              <a:rPr lang="nl-NL" sz="1000">
                <a:solidFill>
                  <a:srgbClr val="595959"/>
                </a:solidFill>
                <a:latin typeface="Calibri"/>
                <a:ea typeface="Calibri"/>
                <a:cs typeface="Calibri"/>
                <a:sym typeface="Calibri"/>
              </a:rPr>
              <a:t>MAM system</a:t>
            </a:r>
          </a:p>
        </p:txBody>
      </p:sp>
      <p:sp>
        <p:nvSpPr>
          <p:cNvPr id="842" name="Shape 842"/>
          <p:cNvSpPr/>
          <p:nvPr/>
        </p:nvSpPr>
        <p:spPr>
          <a:xfrm>
            <a:off x="3096764" y="2943048"/>
            <a:ext cx="504000" cy="378000"/>
          </a:xfrm>
          <a:prstGeom prst="rect">
            <a:avLst/>
          </a:prstGeom>
          <a:solidFill>
            <a:srgbClr val="9BAAC3"/>
          </a:solidFill>
          <a:ln>
            <a:noFill/>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843" name="Shape 843"/>
          <p:cNvSpPr/>
          <p:nvPr/>
        </p:nvSpPr>
        <p:spPr>
          <a:xfrm flipH="1" rot="10800000">
            <a:off x="209169" y="3728314"/>
            <a:ext cx="225000" cy="270000"/>
          </a:xfrm>
          <a:prstGeom prst="triangle">
            <a:avLst>
              <a:gd fmla="val 50000" name="adj"/>
            </a:avLst>
          </a:prstGeom>
          <a:solidFill>
            <a:srgbClr val="92D050"/>
          </a:solidFill>
          <a:ln>
            <a:noFill/>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844" name="Shape 844"/>
          <p:cNvSpPr/>
          <p:nvPr/>
        </p:nvSpPr>
        <p:spPr>
          <a:xfrm flipH="1" rot="10800000">
            <a:off x="1799726" y="2079576"/>
            <a:ext cx="360000" cy="405000"/>
          </a:xfrm>
          <a:prstGeom prst="triangle">
            <a:avLst>
              <a:gd fmla="val 50000" name="adj"/>
            </a:avLst>
          </a:prstGeom>
          <a:solidFill>
            <a:srgbClr val="92D050"/>
          </a:solidFill>
          <a:ln>
            <a:noFill/>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845" name="Shape 845"/>
          <p:cNvSpPr/>
          <p:nvPr/>
        </p:nvSpPr>
        <p:spPr>
          <a:xfrm>
            <a:off x="1603145" y="1538122"/>
            <a:ext cx="932700" cy="450300"/>
          </a:xfrm>
          <a:prstGeom prst="rect">
            <a:avLst/>
          </a:prstGeom>
          <a:solidFill>
            <a:srgbClr val="92D050"/>
          </a:solidFill>
          <a:ln>
            <a:noFill/>
          </a:ln>
          <a:effectLst>
            <a:outerShdw blurRad="44450" algn="ctr" dir="5400000" dist="27939">
              <a:srgbClr val="000000">
                <a:alpha val="31760"/>
              </a:srgbClr>
            </a:outerShdw>
          </a:effectLst>
        </p:spPr>
        <p:txBody>
          <a:bodyPr anchorCtr="0" anchor="t" bIns="45700" lIns="91425" rIns="91425" tIns="45700">
            <a:noAutofit/>
          </a:bodyPr>
          <a:lstStyle/>
          <a:p>
            <a:pPr indent="0" lvl="0" marL="0" marR="0" rtl="0" algn="l">
              <a:spcBef>
                <a:spcPts val="0"/>
              </a:spcBef>
              <a:buSzPct val="25000"/>
              <a:buNone/>
            </a:pPr>
            <a:r>
              <a:rPr lang="nl-NL" sz="1100">
                <a:solidFill>
                  <a:srgbClr val="624332"/>
                </a:solidFill>
                <a:latin typeface="Calibri"/>
                <a:ea typeface="Calibri"/>
                <a:cs typeface="Calibri"/>
                <a:sym typeface="Calibri"/>
              </a:rPr>
              <a:t>Research                                   </a:t>
            </a:r>
          </a:p>
          <a:p>
            <a:pPr indent="0" lvl="0" marL="0" marR="0" rtl="0" algn="l">
              <a:spcBef>
                <a:spcPts val="0"/>
              </a:spcBef>
              <a:buSzPct val="25000"/>
              <a:buNone/>
            </a:pPr>
            <a:r>
              <a:rPr lang="nl-NL" sz="1100">
                <a:solidFill>
                  <a:srgbClr val="624332"/>
                </a:solidFill>
                <a:latin typeface="Calibri"/>
                <a:ea typeface="Calibri"/>
                <a:cs typeface="Calibri"/>
                <a:sym typeface="Calibri"/>
              </a:rPr>
              <a:t>preservation</a:t>
            </a:r>
          </a:p>
          <a:p>
            <a:pPr indent="0" lvl="0" marL="0" marR="0" rtl="0" algn="l">
              <a:spcBef>
                <a:spcPts val="0"/>
              </a:spcBef>
              <a:buSzPct val="25000"/>
              <a:buNone/>
            </a:pPr>
            <a:r>
              <a:rPr lang="nl-NL" sz="1100">
                <a:solidFill>
                  <a:srgbClr val="624332"/>
                </a:solidFill>
                <a:latin typeface="Calibri"/>
                <a:ea typeface="Calibri"/>
                <a:cs typeface="Calibri"/>
                <a:sym typeface="Calibri"/>
              </a:rPr>
              <a:t>standards</a:t>
            </a:r>
          </a:p>
        </p:txBody>
      </p:sp>
      <p:sp>
        <p:nvSpPr>
          <p:cNvPr id="846" name="Shape 846"/>
          <p:cNvSpPr/>
          <p:nvPr/>
        </p:nvSpPr>
        <p:spPr>
          <a:xfrm flipH="1" rot="10800000">
            <a:off x="2767660" y="2052576"/>
            <a:ext cx="360000" cy="432000"/>
          </a:xfrm>
          <a:prstGeom prst="triangle">
            <a:avLst>
              <a:gd fmla="val 50000" name="adj"/>
            </a:avLst>
          </a:prstGeom>
          <a:solidFill>
            <a:srgbClr val="92D050"/>
          </a:solidFill>
          <a:ln>
            <a:noFill/>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847" name="Shape 847"/>
          <p:cNvSpPr/>
          <p:nvPr/>
        </p:nvSpPr>
        <p:spPr>
          <a:xfrm>
            <a:off x="3001500" y="2437686"/>
            <a:ext cx="720000" cy="540000"/>
          </a:xfrm>
          <a:prstGeom prst="ellipse">
            <a:avLst/>
          </a:prstGeom>
          <a:solidFill>
            <a:srgbClr val="D24726"/>
          </a:solidFill>
          <a:ln>
            <a:noFill/>
          </a:ln>
          <a:effectLst>
            <a:outerShdw blurRad="44450" algn="ctr" dir="5400000" dist="27939">
              <a:srgbClr val="000000">
                <a:alpha val="31760"/>
              </a:srgbClr>
            </a:outerShdw>
          </a:effectLst>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848" name="Shape 848"/>
          <p:cNvSpPr/>
          <p:nvPr/>
        </p:nvSpPr>
        <p:spPr>
          <a:xfrm flipH="1" rot="10800000">
            <a:off x="5603357" y="2070433"/>
            <a:ext cx="360000" cy="432000"/>
          </a:xfrm>
          <a:prstGeom prst="triangle">
            <a:avLst>
              <a:gd fmla="val 50000" name="adj"/>
            </a:avLst>
          </a:prstGeom>
          <a:solidFill>
            <a:srgbClr val="92D050"/>
          </a:solidFill>
          <a:ln>
            <a:noFill/>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849" name="Shape 849"/>
          <p:cNvSpPr/>
          <p:nvPr/>
        </p:nvSpPr>
        <p:spPr>
          <a:xfrm>
            <a:off x="7147257" y="772158"/>
            <a:ext cx="1971300" cy="676199"/>
          </a:xfrm>
          <a:prstGeom prst="ellipse">
            <a:avLst/>
          </a:prstGeom>
          <a:solidFill>
            <a:srgbClr val="D24626"/>
          </a:solidFill>
          <a:ln>
            <a:noFill/>
          </a:ln>
          <a:effectLst>
            <a:outerShdw blurRad="44450" algn="ctr" dir="5400000" dist="27939">
              <a:srgbClr val="000000">
                <a:alpha val="31760"/>
              </a:srgbClr>
            </a:outerShdw>
          </a:effectLst>
        </p:spPr>
        <p:txBody>
          <a:bodyPr anchorCtr="0" anchor="ctr" bIns="45700" lIns="91425" rIns="91425" tIns="45700">
            <a:noAutofit/>
          </a:bodyPr>
          <a:lstStyle/>
          <a:p>
            <a:pPr indent="0" lvl="0" marL="0" marR="0" rtl="0" algn="l">
              <a:spcBef>
                <a:spcPts val="0"/>
              </a:spcBef>
              <a:buSzPct val="25000"/>
              <a:buNone/>
            </a:pPr>
            <a:r>
              <a:rPr lang="nl-NL" sz="1400">
                <a:solidFill>
                  <a:schemeClr val="lt1"/>
                </a:solidFill>
                <a:latin typeface="Calibri"/>
                <a:ea typeface="Calibri"/>
                <a:cs typeface="Calibri"/>
                <a:sym typeface="Calibri"/>
              </a:rPr>
              <a:t>Preservation implementation</a:t>
            </a:r>
          </a:p>
          <a:p>
            <a:pPr indent="0" lvl="0" marL="0" marR="0" rtl="0" algn="l">
              <a:spcBef>
                <a:spcPts val="0"/>
              </a:spcBef>
              <a:buSzPct val="25000"/>
              <a:buNone/>
            </a:pPr>
            <a:r>
              <a:rPr lang="nl-NL" sz="1400">
                <a:solidFill>
                  <a:schemeClr val="lt1"/>
                </a:solidFill>
                <a:latin typeface="Calibri"/>
                <a:ea typeface="Calibri"/>
                <a:cs typeface="Calibri"/>
                <a:sym typeface="Calibri"/>
              </a:rPr>
              <a:t>development</a:t>
            </a:r>
          </a:p>
        </p:txBody>
      </p:sp>
      <p:cxnSp>
        <p:nvCxnSpPr>
          <p:cNvPr id="850" name="Shape 850"/>
          <p:cNvCxnSpPr/>
          <p:nvPr/>
        </p:nvCxnSpPr>
        <p:spPr>
          <a:xfrm>
            <a:off x="7980247" y="1490280"/>
            <a:ext cx="40200" cy="1562100"/>
          </a:xfrm>
          <a:prstGeom prst="straightConnector1">
            <a:avLst/>
          </a:prstGeom>
          <a:noFill/>
          <a:ln cap="flat" cmpd="sng" w="12700">
            <a:solidFill>
              <a:schemeClr val="dk1"/>
            </a:solidFill>
            <a:prstDash val="solid"/>
            <a:miter/>
            <a:headEnd len="med" w="med" type="none"/>
            <a:tailEnd len="med" w="med" type="none"/>
          </a:ln>
        </p:spPr>
      </p:cxnSp>
      <p:sp>
        <p:nvSpPr>
          <p:cNvPr id="851" name="Shape 851"/>
          <p:cNvSpPr/>
          <p:nvPr/>
        </p:nvSpPr>
        <p:spPr>
          <a:xfrm>
            <a:off x="6981449" y="2971458"/>
            <a:ext cx="504000" cy="378000"/>
          </a:xfrm>
          <a:prstGeom prst="rect">
            <a:avLst/>
          </a:prstGeom>
          <a:solidFill>
            <a:srgbClr val="9BAAC3"/>
          </a:solidFill>
          <a:ln>
            <a:noFill/>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852" name="Shape 852"/>
          <p:cNvSpPr/>
          <p:nvPr/>
        </p:nvSpPr>
        <p:spPr>
          <a:xfrm>
            <a:off x="6425242" y="2976341"/>
            <a:ext cx="504000" cy="378000"/>
          </a:xfrm>
          <a:prstGeom prst="rect">
            <a:avLst/>
          </a:prstGeom>
          <a:solidFill>
            <a:srgbClr val="9BAAC3"/>
          </a:solidFill>
          <a:ln>
            <a:noFill/>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853" name="Shape 853"/>
          <p:cNvSpPr/>
          <p:nvPr/>
        </p:nvSpPr>
        <p:spPr>
          <a:xfrm>
            <a:off x="5874537" y="2966849"/>
            <a:ext cx="504000" cy="378000"/>
          </a:xfrm>
          <a:prstGeom prst="rect">
            <a:avLst/>
          </a:prstGeom>
          <a:solidFill>
            <a:srgbClr val="9BAAC3"/>
          </a:solidFill>
          <a:ln>
            <a:noFill/>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854" name="Shape 854"/>
          <p:cNvSpPr/>
          <p:nvPr/>
        </p:nvSpPr>
        <p:spPr>
          <a:xfrm flipH="1" rot="10800000">
            <a:off x="8452440" y="2065212"/>
            <a:ext cx="360000" cy="432000"/>
          </a:xfrm>
          <a:prstGeom prst="triangle">
            <a:avLst>
              <a:gd fmla="val 50000" name="adj"/>
            </a:avLst>
          </a:prstGeom>
          <a:solidFill>
            <a:srgbClr val="92D050"/>
          </a:solidFill>
          <a:ln>
            <a:noFill/>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855" name="Shape 855"/>
          <p:cNvSpPr/>
          <p:nvPr/>
        </p:nvSpPr>
        <p:spPr>
          <a:xfrm>
            <a:off x="8380440" y="2969063"/>
            <a:ext cx="504000" cy="377999"/>
          </a:xfrm>
          <a:prstGeom prst="rect">
            <a:avLst/>
          </a:prstGeom>
          <a:solidFill>
            <a:srgbClr val="9BAAC3"/>
          </a:solidFill>
          <a:ln>
            <a:noFill/>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856" name="Shape 856"/>
          <p:cNvSpPr/>
          <p:nvPr/>
        </p:nvSpPr>
        <p:spPr>
          <a:xfrm>
            <a:off x="707102" y="2078548"/>
            <a:ext cx="520499" cy="342900"/>
          </a:xfrm>
          <a:prstGeom prst="star8">
            <a:avLst>
              <a:gd fmla="val 37500" name="adj"/>
            </a:avLst>
          </a:prstGeom>
          <a:solidFill>
            <a:srgbClr val="C00000"/>
          </a:solidFill>
          <a:ln>
            <a:noFill/>
          </a:ln>
        </p:spPr>
        <p:txBody>
          <a:bodyPr anchorCtr="0" anchor="ctr" bIns="45700" lIns="91425" rIns="91425" tIns="45700">
            <a:noAutofit/>
          </a:bodyPr>
          <a:lstStyle/>
          <a:p>
            <a:pPr indent="0" lvl="0" marL="0" marR="0" rtl="0" algn="ctr">
              <a:spcBef>
                <a:spcPts val="0"/>
              </a:spcBef>
              <a:buNone/>
            </a:pPr>
            <a:r>
              <a:t/>
            </a:r>
            <a:endParaRPr sz="1800">
              <a:solidFill>
                <a:srgbClr val="D24726"/>
              </a:solidFill>
              <a:latin typeface="Calibri"/>
              <a:ea typeface="Calibri"/>
              <a:cs typeface="Calibri"/>
              <a:sym typeface="Calibri"/>
            </a:endParaRPr>
          </a:p>
        </p:txBody>
      </p:sp>
      <p:sp>
        <p:nvSpPr>
          <p:cNvPr id="857" name="Shape 857"/>
          <p:cNvSpPr txBox="1"/>
          <p:nvPr/>
        </p:nvSpPr>
        <p:spPr>
          <a:xfrm>
            <a:off x="8182475" y="1520010"/>
            <a:ext cx="898500" cy="445200"/>
          </a:xfrm>
          <a:prstGeom prst="rect">
            <a:avLst/>
          </a:prstGeom>
          <a:solidFill>
            <a:srgbClr val="92D050"/>
          </a:solidFill>
          <a:ln>
            <a:noFill/>
          </a:ln>
          <a:effectLst>
            <a:outerShdw blurRad="44450" algn="ctr" dir="5400000" dist="27939">
              <a:srgbClr val="000000">
                <a:alpha val="31760"/>
              </a:srgbClr>
            </a:outerShdw>
          </a:effectLst>
        </p:spPr>
        <p:txBody>
          <a:bodyPr anchorCtr="0" anchor="ctr" bIns="0" lIns="0" rIns="0" tIns="0">
            <a:noAutofit/>
          </a:bodyPr>
          <a:lstStyle/>
          <a:p>
            <a:pPr indent="0" lvl="0" marL="0" marR="0" rtl="0" algn="ctr">
              <a:spcBef>
                <a:spcPts val="0"/>
              </a:spcBef>
              <a:buSzPct val="25000"/>
              <a:buNone/>
            </a:pPr>
            <a:r>
              <a:rPr lang="nl-NL" sz="1400">
                <a:solidFill>
                  <a:srgbClr val="624332"/>
                </a:solidFill>
                <a:latin typeface="Calibri"/>
                <a:ea typeface="Calibri"/>
                <a:cs typeface="Calibri"/>
                <a:sym typeface="Calibri"/>
              </a:rPr>
              <a:t>Preparation</a:t>
            </a:r>
          </a:p>
          <a:p>
            <a:pPr indent="0" lvl="0" marL="0" marR="0" rtl="0" algn="ctr">
              <a:spcBef>
                <a:spcPts val="0"/>
              </a:spcBef>
              <a:buSzPct val="25000"/>
              <a:buNone/>
            </a:pPr>
            <a:r>
              <a:rPr lang="nl-NL" sz="1400">
                <a:solidFill>
                  <a:srgbClr val="624332"/>
                </a:solidFill>
                <a:latin typeface="Calibri"/>
                <a:ea typeface="Calibri"/>
                <a:cs typeface="Calibri"/>
                <a:sym typeface="Calibri"/>
              </a:rPr>
              <a:t>DIN/ISO</a:t>
            </a:r>
          </a:p>
        </p:txBody>
      </p:sp>
      <p:sp>
        <p:nvSpPr>
          <p:cNvPr id="858" name="Shape 858"/>
          <p:cNvSpPr/>
          <p:nvPr/>
        </p:nvSpPr>
        <p:spPr>
          <a:xfrm>
            <a:off x="87676" y="4134942"/>
            <a:ext cx="468000" cy="351000"/>
          </a:xfrm>
          <a:prstGeom prst="ellipse">
            <a:avLst/>
          </a:prstGeom>
          <a:solidFill>
            <a:srgbClr val="D24726"/>
          </a:solidFill>
          <a:ln>
            <a:noFill/>
          </a:ln>
          <a:effectLst>
            <a:outerShdw blurRad="44450" algn="ctr" dir="5400000" dist="27939">
              <a:srgbClr val="000000">
                <a:alpha val="31760"/>
              </a:srgbClr>
            </a:outerShdw>
          </a:effectLst>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859" name="Shape 859"/>
          <p:cNvSpPr/>
          <p:nvPr/>
        </p:nvSpPr>
        <p:spPr>
          <a:xfrm>
            <a:off x="6167253" y="2458157"/>
            <a:ext cx="720000" cy="540000"/>
          </a:xfrm>
          <a:prstGeom prst="ellipse">
            <a:avLst/>
          </a:prstGeom>
          <a:solidFill>
            <a:srgbClr val="D24726"/>
          </a:solidFill>
          <a:ln>
            <a:noFill/>
          </a:ln>
          <a:effectLst>
            <a:outerShdw blurRad="44450" algn="ctr" dir="5400000" dist="27939">
              <a:srgbClr val="000000">
                <a:alpha val="31760"/>
              </a:srgbClr>
            </a:outerShdw>
          </a:effectLst>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860" name="Shape 860"/>
          <p:cNvSpPr/>
          <p:nvPr/>
        </p:nvSpPr>
        <p:spPr>
          <a:xfrm>
            <a:off x="159687" y="4622582"/>
            <a:ext cx="324000" cy="243000"/>
          </a:xfrm>
          <a:prstGeom prst="rect">
            <a:avLst/>
          </a:prstGeom>
          <a:solidFill>
            <a:srgbClr val="9BAAC3"/>
          </a:solidFill>
          <a:ln>
            <a:noFill/>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861" name="Shape 861"/>
          <p:cNvSpPr/>
          <p:nvPr/>
        </p:nvSpPr>
        <p:spPr>
          <a:xfrm>
            <a:off x="3914728" y="2958047"/>
            <a:ext cx="504000" cy="378000"/>
          </a:xfrm>
          <a:prstGeom prst="rect">
            <a:avLst/>
          </a:prstGeom>
          <a:solidFill>
            <a:srgbClr val="9BAAC3"/>
          </a:solidFill>
          <a:ln>
            <a:noFill/>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862" name="Shape 862"/>
          <p:cNvSpPr/>
          <p:nvPr/>
        </p:nvSpPr>
        <p:spPr>
          <a:xfrm>
            <a:off x="4013862" y="3205923"/>
            <a:ext cx="396000" cy="297000"/>
          </a:xfrm>
          <a:prstGeom prst="star8">
            <a:avLst>
              <a:gd fmla="val 37500" name="adj"/>
            </a:avLst>
          </a:prstGeom>
          <a:solidFill>
            <a:srgbClr val="C00000"/>
          </a:solidFill>
          <a:ln>
            <a:noFill/>
          </a:ln>
        </p:spPr>
        <p:txBody>
          <a:bodyPr anchorCtr="0" anchor="ctr" bIns="45700" lIns="91425" rIns="91425" tIns="45700">
            <a:noAutofit/>
          </a:bodyPr>
          <a:lstStyle/>
          <a:p>
            <a:pPr indent="0" lvl="0" marL="0" marR="0" rtl="0" algn="ctr">
              <a:spcBef>
                <a:spcPts val="0"/>
              </a:spcBef>
              <a:buNone/>
            </a:pPr>
            <a:r>
              <a:t/>
            </a:r>
            <a:endParaRPr sz="1800">
              <a:solidFill>
                <a:srgbClr val="D24726"/>
              </a:solidFill>
              <a:latin typeface="Calibri"/>
              <a:ea typeface="Calibri"/>
              <a:cs typeface="Calibri"/>
              <a:sym typeface="Calibri"/>
            </a:endParaRPr>
          </a:p>
        </p:txBody>
      </p:sp>
      <p:sp>
        <p:nvSpPr>
          <p:cNvPr id="863" name="Shape 863"/>
          <p:cNvSpPr/>
          <p:nvPr/>
        </p:nvSpPr>
        <p:spPr>
          <a:xfrm>
            <a:off x="7748343" y="2971458"/>
            <a:ext cx="504000" cy="378000"/>
          </a:xfrm>
          <a:prstGeom prst="rect">
            <a:avLst/>
          </a:prstGeom>
          <a:solidFill>
            <a:srgbClr val="9BAAC3"/>
          </a:solidFill>
          <a:ln>
            <a:noFill/>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864" name="Shape 864"/>
          <p:cNvSpPr txBox="1"/>
          <p:nvPr/>
        </p:nvSpPr>
        <p:spPr>
          <a:xfrm>
            <a:off x="552191" y="3597129"/>
            <a:ext cx="1629600" cy="120030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nl-NL" sz="1400">
                <a:solidFill>
                  <a:srgbClr val="595959"/>
                </a:solidFill>
                <a:latin typeface="Calibri"/>
                <a:ea typeface="Calibri"/>
                <a:cs typeface="Calibri"/>
                <a:sym typeface="Calibri"/>
              </a:rPr>
              <a:t>Policy level</a:t>
            </a:r>
          </a:p>
          <a:p>
            <a:pPr indent="0" lvl="0" marL="0" marR="0" rtl="0" algn="l">
              <a:spcBef>
                <a:spcPts val="0"/>
              </a:spcBef>
              <a:buNone/>
            </a:pPr>
            <a:r>
              <a:t/>
            </a:r>
            <a:endParaRPr sz="1400">
              <a:solidFill>
                <a:srgbClr val="595959"/>
              </a:solidFill>
              <a:latin typeface="Calibri"/>
              <a:ea typeface="Calibri"/>
              <a:cs typeface="Calibri"/>
              <a:sym typeface="Calibri"/>
            </a:endParaRPr>
          </a:p>
          <a:p>
            <a:pPr indent="0" lvl="0" marL="0" marR="0" rtl="0" algn="l">
              <a:spcBef>
                <a:spcPts val="0"/>
              </a:spcBef>
              <a:buSzPct val="25000"/>
              <a:buNone/>
            </a:pPr>
            <a:r>
              <a:rPr lang="nl-NL" sz="1400">
                <a:solidFill>
                  <a:srgbClr val="595959"/>
                </a:solidFill>
                <a:latin typeface="Calibri"/>
                <a:ea typeface="Calibri"/>
                <a:cs typeface="Calibri"/>
                <a:sym typeface="Calibri"/>
              </a:rPr>
              <a:t> Org. Level</a:t>
            </a:r>
          </a:p>
          <a:p>
            <a:pPr indent="0" lvl="0" marL="0" marR="0" rtl="0" algn="l">
              <a:spcBef>
                <a:spcPts val="0"/>
              </a:spcBef>
              <a:buSzPct val="25000"/>
              <a:buNone/>
            </a:pPr>
            <a:r>
              <a:rPr lang="nl-NL" sz="1400">
                <a:solidFill>
                  <a:srgbClr val="595959"/>
                </a:solidFill>
                <a:latin typeface="Calibri"/>
                <a:ea typeface="Calibri"/>
                <a:cs typeface="Calibri"/>
                <a:sym typeface="Calibri"/>
              </a:rPr>
              <a:t> Unit Archive </a:t>
            </a:r>
          </a:p>
          <a:p>
            <a:pPr indent="0" lvl="0" marL="0" marR="0" rtl="0" algn="l">
              <a:spcBef>
                <a:spcPts val="0"/>
              </a:spcBef>
              <a:buNone/>
            </a:pPr>
            <a:r>
              <a:t/>
            </a:r>
            <a:endParaRPr sz="1400">
              <a:solidFill>
                <a:srgbClr val="595959"/>
              </a:solidFill>
              <a:latin typeface="Calibri"/>
              <a:ea typeface="Calibri"/>
              <a:cs typeface="Calibri"/>
              <a:sym typeface="Calibri"/>
            </a:endParaRPr>
          </a:p>
          <a:p>
            <a:pPr indent="0" lvl="0" marL="0" marR="0" rtl="0" algn="l">
              <a:spcBef>
                <a:spcPts val="0"/>
              </a:spcBef>
              <a:buSzPct val="25000"/>
              <a:buNone/>
            </a:pPr>
            <a:r>
              <a:rPr lang="nl-NL" sz="1400">
                <a:solidFill>
                  <a:srgbClr val="595959"/>
                </a:solidFill>
                <a:latin typeface="Calibri"/>
                <a:ea typeface="Calibri"/>
                <a:cs typeface="Calibri"/>
                <a:sym typeface="Calibri"/>
              </a:rPr>
              <a:t>IT Level</a:t>
            </a:r>
          </a:p>
        </p:txBody>
      </p:sp>
      <p:sp>
        <p:nvSpPr>
          <p:cNvPr id="865" name="Shape 865"/>
          <p:cNvSpPr/>
          <p:nvPr/>
        </p:nvSpPr>
        <p:spPr>
          <a:xfrm flipH="1" rot="10800000">
            <a:off x="3176658" y="2069405"/>
            <a:ext cx="360000" cy="432000"/>
          </a:xfrm>
          <a:prstGeom prst="triangle">
            <a:avLst>
              <a:gd fmla="val 56865" name="adj"/>
            </a:avLst>
          </a:prstGeom>
          <a:solidFill>
            <a:srgbClr val="92D050"/>
          </a:solidFill>
          <a:ln>
            <a:noFill/>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866" name="Shape 866"/>
          <p:cNvSpPr/>
          <p:nvPr/>
        </p:nvSpPr>
        <p:spPr>
          <a:xfrm>
            <a:off x="4822951" y="2938988"/>
            <a:ext cx="504000" cy="377999"/>
          </a:xfrm>
          <a:prstGeom prst="rect">
            <a:avLst/>
          </a:prstGeom>
          <a:solidFill>
            <a:srgbClr val="9BAAC3"/>
          </a:solidFill>
          <a:ln>
            <a:noFill/>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867" name="Shape 867"/>
          <p:cNvSpPr/>
          <p:nvPr/>
        </p:nvSpPr>
        <p:spPr>
          <a:xfrm>
            <a:off x="4701726" y="2429893"/>
            <a:ext cx="720000" cy="540000"/>
          </a:xfrm>
          <a:prstGeom prst="ellipse">
            <a:avLst/>
          </a:prstGeom>
          <a:solidFill>
            <a:srgbClr val="D24726"/>
          </a:solidFill>
          <a:ln>
            <a:noFill/>
          </a:ln>
          <a:effectLst>
            <a:outerShdw blurRad="44450" algn="ctr" dir="5400000" dist="27939">
              <a:srgbClr val="000000">
                <a:alpha val="31760"/>
              </a:srgbClr>
            </a:outerShdw>
          </a:effectLst>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868" name="Shape 868"/>
          <p:cNvSpPr/>
          <p:nvPr/>
        </p:nvSpPr>
        <p:spPr>
          <a:xfrm flipH="1" rot="10800000">
            <a:off x="4843144" y="2070433"/>
            <a:ext cx="360000" cy="432000"/>
          </a:xfrm>
          <a:prstGeom prst="triangle">
            <a:avLst>
              <a:gd fmla="val 50000" name="adj"/>
            </a:avLst>
          </a:prstGeom>
          <a:solidFill>
            <a:srgbClr val="92D050"/>
          </a:solidFill>
          <a:ln>
            <a:noFill/>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869" name="Shape 869"/>
          <p:cNvSpPr/>
          <p:nvPr/>
        </p:nvSpPr>
        <p:spPr>
          <a:xfrm>
            <a:off x="3806728" y="2437686"/>
            <a:ext cx="720000" cy="540000"/>
          </a:xfrm>
          <a:prstGeom prst="ellipse">
            <a:avLst/>
          </a:prstGeom>
          <a:solidFill>
            <a:srgbClr val="D24726"/>
          </a:solidFill>
          <a:ln>
            <a:noFill/>
          </a:ln>
          <a:effectLst>
            <a:outerShdw blurRad="44450" algn="ctr" dir="5400000" dist="27939">
              <a:srgbClr val="000000">
                <a:alpha val="31760"/>
              </a:srgbClr>
            </a:outerShdw>
          </a:effectLst>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870" name="Shape 870"/>
          <p:cNvSpPr/>
          <p:nvPr/>
        </p:nvSpPr>
        <p:spPr>
          <a:xfrm flipH="1" rot="10800000">
            <a:off x="3994194" y="2051407"/>
            <a:ext cx="360000" cy="432000"/>
          </a:xfrm>
          <a:prstGeom prst="triangle">
            <a:avLst>
              <a:gd fmla="val 50000" name="adj"/>
            </a:avLst>
          </a:prstGeom>
          <a:solidFill>
            <a:srgbClr val="92D050"/>
          </a:solidFill>
          <a:ln>
            <a:noFill/>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871" name="Shape 871"/>
          <p:cNvSpPr/>
          <p:nvPr/>
        </p:nvSpPr>
        <p:spPr>
          <a:xfrm>
            <a:off x="7660440" y="2428244"/>
            <a:ext cx="720000" cy="540000"/>
          </a:xfrm>
          <a:prstGeom prst="ellipse">
            <a:avLst/>
          </a:prstGeom>
          <a:solidFill>
            <a:srgbClr val="D24726"/>
          </a:solidFill>
          <a:ln>
            <a:noFill/>
          </a:ln>
          <a:effectLst>
            <a:outerShdw blurRad="44450" algn="ctr" dir="5400000" dist="27939">
              <a:srgbClr val="000000">
                <a:alpha val="31760"/>
              </a:srgbClr>
            </a:outerShdw>
          </a:effectLst>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872" name="Shape 872"/>
          <p:cNvSpPr/>
          <p:nvPr/>
        </p:nvSpPr>
        <p:spPr>
          <a:xfrm flipH="1" rot="10800000">
            <a:off x="7791525" y="2070433"/>
            <a:ext cx="360000" cy="432000"/>
          </a:xfrm>
          <a:prstGeom prst="triangle">
            <a:avLst>
              <a:gd fmla="val 50000" name="adj"/>
            </a:avLst>
          </a:prstGeom>
          <a:solidFill>
            <a:srgbClr val="92D050"/>
          </a:solidFill>
          <a:ln>
            <a:noFill/>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
        <p:nvSpPr>
          <p:cNvPr id="873" name="Shape 873"/>
          <p:cNvSpPr/>
          <p:nvPr/>
        </p:nvSpPr>
        <p:spPr>
          <a:xfrm>
            <a:off x="6642410" y="2449073"/>
            <a:ext cx="720000" cy="540000"/>
          </a:xfrm>
          <a:prstGeom prst="ellipse">
            <a:avLst/>
          </a:prstGeom>
          <a:solidFill>
            <a:srgbClr val="D24726"/>
          </a:solidFill>
          <a:ln>
            <a:noFill/>
          </a:ln>
          <a:effectLst>
            <a:outerShdw blurRad="44450" algn="ctr" dir="5400000" dist="27939">
              <a:srgbClr val="000000">
                <a:alpha val="31760"/>
              </a:srgbClr>
            </a:outerShdw>
          </a:effectLst>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84" name="Shape 384"/>
        <p:cNvGrpSpPr/>
        <p:nvPr/>
      </p:nvGrpSpPr>
      <p:grpSpPr>
        <a:xfrm>
          <a:off x="0" y="0"/>
          <a:ext cx="0" cy="0"/>
          <a:chOff x="0" y="0"/>
          <a:chExt cx="0" cy="0"/>
        </a:xfrm>
      </p:grpSpPr>
      <p:sp>
        <p:nvSpPr>
          <p:cNvPr id="385" name="Shape 385"/>
          <p:cNvSpPr txBox="1"/>
          <p:nvPr>
            <p:ph type="title"/>
          </p:nvPr>
        </p:nvSpPr>
        <p:spPr>
          <a:xfrm>
            <a:off x="457200" y="205978"/>
            <a:ext cx="8229600" cy="857400"/>
          </a:xfrm>
          <a:prstGeom prst="rect">
            <a:avLst/>
          </a:prstGeom>
          <a:noFill/>
          <a:ln>
            <a:noFill/>
          </a:ln>
        </p:spPr>
        <p:txBody>
          <a:bodyPr anchorCtr="0" anchor="ctr" bIns="45700" lIns="91425" rIns="91425" tIns="45700">
            <a:noAutofit/>
          </a:bodyPr>
          <a:lstStyle/>
          <a:p>
            <a:pPr indent="0" lvl="0" marL="0" marR="0" rtl="0" algn="ctr">
              <a:spcBef>
                <a:spcPts val="0"/>
              </a:spcBef>
              <a:spcAft>
                <a:spcPts val="0"/>
              </a:spcAft>
              <a:buSzPct val="25000"/>
              <a:buNone/>
            </a:pPr>
            <a:r>
              <a:t/>
            </a:r>
            <a:endParaRPr b="0" i="0" sz="4400" u="none" cap="none" strike="noStrike">
              <a:solidFill>
                <a:schemeClr val="dk2"/>
              </a:solidFill>
              <a:latin typeface="Arial"/>
              <a:ea typeface="Arial"/>
              <a:cs typeface="Arial"/>
              <a:sym typeface="Arial"/>
            </a:endParaRPr>
          </a:p>
        </p:txBody>
      </p:sp>
      <p:pic>
        <p:nvPicPr>
          <p:cNvPr descr="Screen Shot 2013-11-07 at 16.47.56.png" id="386" name="Shape 386"/>
          <p:cNvPicPr preferRelativeResize="0"/>
          <p:nvPr>
            <p:ph idx="1" type="body"/>
          </p:nvPr>
        </p:nvPicPr>
        <p:blipFill rotWithShape="1">
          <a:blip r:embed="rId3">
            <a:alphaModFix/>
          </a:blip>
          <a:srcRect b="-709" l="0" r="0" t="-709"/>
          <a:stretch/>
        </p:blipFill>
        <p:spPr>
          <a:xfrm>
            <a:off x="457200" y="351358"/>
            <a:ext cx="8229600" cy="4243200"/>
          </a:xfrm>
          <a:prstGeom prst="rect">
            <a:avLst/>
          </a:prstGeom>
          <a:noFill/>
          <a:ln>
            <a:noFill/>
          </a:ln>
        </p:spPr>
      </p:pic>
      <p:pic>
        <p:nvPicPr>
          <p:cNvPr descr="Beeld_Geluid R RGB" id="387" name="Shape 387"/>
          <p:cNvPicPr preferRelativeResize="0"/>
          <p:nvPr/>
        </p:nvPicPr>
        <p:blipFill rotWithShape="1">
          <a:blip r:embed="rId4">
            <a:alphaModFix/>
          </a:blip>
          <a:srcRect b="0" l="0" r="0" t="0"/>
          <a:stretch/>
        </p:blipFill>
        <p:spPr>
          <a:xfrm>
            <a:off x="6443673" y="4291023"/>
            <a:ext cx="2195400" cy="7329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78" name="Shape 878"/>
        <p:cNvGrpSpPr/>
        <p:nvPr/>
      </p:nvGrpSpPr>
      <p:grpSpPr>
        <a:xfrm>
          <a:off x="0" y="0"/>
          <a:ext cx="0" cy="0"/>
          <a:chOff x="0" y="0"/>
          <a:chExt cx="0" cy="0"/>
        </a:xfrm>
      </p:grpSpPr>
      <p:sp>
        <p:nvSpPr>
          <p:cNvPr id="879" name="Shape 879"/>
          <p:cNvSpPr txBox="1"/>
          <p:nvPr>
            <p:ph type="title"/>
          </p:nvPr>
        </p:nvSpPr>
        <p:spPr>
          <a:xfrm>
            <a:off x="0" y="-92546"/>
            <a:ext cx="9144000" cy="1419621"/>
          </a:xfrm>
          <a:prstGeom prst="rect">
            <a:avLst/>
          </a:prstGeom>
          <a:solidFill>
            <a:srgbClr val="E00034"/>
          </a:solidFill>
          <a:ln>
            <a:noFill/>
          </a:ln>
        </p:spPr>
        <p:txBody>
          <a:bodyPr anchorCtr="0" anchor="ctr" bIns="45700" lIns="91425" rIns="91425" tIns="45700">
            <a:noAutofit/>
          </a:bodyPr>
          <a:lstStyle/>
          <a:p>
            <a:pPr indent="0" lvl="0" marL="0" marR="0" rtl="0" algn="ctr">
              <a:spcBef>
                <a:spcPts val="0"/>
              </a:spcBef>
              <a:buClr>
                <a:schemeClr val="dk1"/>
              </a:buClr>
              <a:buSzPct val="25000"/>
              <a:buFont typeface="Calibri"/>
              <a:buNone/>
            </a:pPr>
            <a:r>
              <a:rPr b="0" i="1" lang="nl-NL" sz="2000" u="none" cap="none" strike="noStrike">
                <a:solidFill>
                  <a:schemeClr val="lt1"/>
                </a:solidFill>
                <a:latin typeface="Calibri"/>
                <a:ea typeface="Calibri"/>
                <a:cs typeface="Calibri"/>
                <a:sym typeface="Calibri"/>
              </a:rPr>
              <a:t>Levels of trustworthiness</a:t>
            </a:r>
            <a:br>
              <a:rPr b="0" i="1" lang="nl-NL" sz="2000" u="none" cap="none" strike="noStrike">
                <a:solidFill>
                  <a:schemeClr val="lt1"/>
                </a:solidFill>
                <a:latin typeface="Calibri"/>
                <a:ea typeface="Calibri"/>
                <a:cs typeface="Calibri"/>
                <a:sym typeface="Calibri"/>
              </a:rPr>
            </a:br>
            <a:r>
              <a:rPr b="0" i="0" lang="nl-NL" sz="3200" u="none" cap="none" strike="noStrike">
                <a:solidFill>
                  <a:schemeClr val="lt1"/>
                </a:solidFill>
                <a:latin typeface="Arial"/>
                <a:ea typeface="Arial"/>
                <a:cs typeface="Arial"/>
                <a:sym typeface="Arial"/>
              </a:rPr>
              <a:t>CERTIFICATION</a:t>
            </a:r>
          </a:p>
        </p:txBody>
      </p:sp>
      <p:sp>
        <p:nvSpPr>
          <p:cNvPr id="880" name="Shape 880"/>
          <p:cNvSpPr/>
          <p:nvPr/>
        </p:nvSpPr>
        <p:spPr>
          <a:xfrm>
            <a:off x="1381940" y="1851669"/>
            <a:ext cx="6624735" cy="2834621"/>
          </a:xfrm>
          <a:prstGeom prst="rect">
            <a:avLst/>
          </a:prstGeom>
          <a:noFill/>
          <a:ln>
            <a:noFill/>
          </a:ln>
        </p:spPr>
        <p:txBody>
          <a:bodyPr anchorCtr="0" anchor="t" bIns="45700" lIns="91425" rIns="91425" tIns="45700">
            <a:noAutofit/>
          </a:bodyPr>
          <a:lstStyle/>
          <a:p>
            <a:pPr indent="0" lvl="0" marL="0" marR="0" rtl="0" algn="l">
              <a:lnSpc>
                <a:spcPct val="90000"/>
              </a:lnSpc>
              <a:spcBef>
                <a:spcPts val="0"/>
              </a:spcBef>
              <a:buSzPct val="25000"/>
              <a:buNone/>
            </a:pPr>
            <a:r>
              <a:rPr b="1" i="0" lang="nl-NL" sz="1800" u="none" cap="none" strike="noStrike">
                <a:solidFill>
                  <a:srgbClr val="0C0C0C"/>
                </a:solidFill>
                <a:latin typeface="Cantarell"/>
                <a:ea typeface="Cantarell"/>
                <a:cs typeface="Cantarell"/>
                <a:sym typeface="Cantarell"/>
              </a:rPr>
              <a:t>Basic Certification </a:t>
            </a:r>
            <a:r>
              <a:rPr b="0" i="0" lang="nl-NL" sz="1800" u="none" cap="none" strike="noStrike">
                <a:solidFill>
                  <a:srgbClr val="0C0C0C"/>
                </a:solidFill>
                <a:latin typeface="Cantarell"/>
                <a:ea typeface="Cantarell"/>
                <a:cs typeface="Cantarell"/>
                <a:sym typeface="Cantarell"/>
              </a:rPr>
              <a:t>is granted to repositories which obtain Data Seal of Approval certification </a:t>
            </a:r>
            <a:r>
              <a:rPr b="1" i="0" lang="nl-NL" sz="1800" u="none" cap="none" strike="noStrike">
                <a:solidFill>
                  <a:srgbClr val="0C0C0C"/>
                </a:solidFill>
                <a:latin typeface="Cantarell"/>
                <a:ea typeface="Cantarell"/>
                <a:cs typeface="Cantarell"/>
                <a:sym typeface="Cantarell"/>
              </a:rPr>
              <a:t>(DSA</a:t>
            </a:r>
            <a:r>
              <a:rPr b="0" i="0" lang="nl-NL" sz="1800" u="none" cap="none" strike="noStrike">
                <a:solidFill>
                  <a:srgbClr val="0C0C0C"/>
                </a:solidFill>
                <a:latin typeface="Cantarell"/>
                <a:ea typeface="Cantarell"/>
                <a:cs typeface="Cantarell"/>
                <a:sym typeface="Cantarell"/>
              </a:rPr>
              <a:t>) - 16 guidelines</a:t>
            </a:r>
          </a:p>
          <a:p>
            <a:pPr indent="0" lvl="0" marL="0" marR="0" rtl="0" algn="l">
              <a:lnSpc>
                <a:spcPct val="90000"/>
              </a:lnSpc>
              <a:spcBef>
                <a:spcPts val="0"/>
              </a:spcBef>
              <a:buSzPct val="25000"/>
              <a:buNone/>
            </a:pPr>
            <a:r>
              <a:rPr b="1" i="0" lang="nl-NL" sz="1800" u="none" cap="none" strike="noStrike">
                <a:solidFill>
                  <a:srgbClr val="0C0C0C"/>
                </a:solidFill>
                <a:latin typeface="Cantarell"/>
                <a:ea typeface="Cantarell"/>
                <a:cs typeface="Cantarell"/>
                <a:sym typeface="Cantarell"/>
              </a:rPr>
              <a:t> </a:t>
            </a:r>
          </a:p>
          <a:p>
            <a:pPr indent="0" lvl="0" marL="0" marR="0" rtl="0" algn="l">
              <a:lnSpc>
                <a:spcPct val="90000"/>
              </a:lnSpc>
              <a:spcBef>
                <a:spcPts val="0"/>
              </a:spcBef>
              <a:buSzPct val="25000"/>
              <a:buNone/>
            </a:pPr>
            <a:r>
              <a:rPr b="1" i="0" lang="nl-NL" sz="1800" u="none" cap="none" strike="noStrike">
                <a:solidFill>
                  <a:srgbClr val="0C0C0C"/>
                </a:solidFill>
                <a:latin typeface="Cantarell"/>
                <a:ea typeface="Cantarell"/>
                <a:cs typeface="Cantarell"/>
                <a:sym typeface="Cantarell"/>
              </a:rPr>
              <a:t>Extended Certification</a:t>
            </a:r>
            <a:r>
              <a:rPr b="0" i="0" lang="nl-NL" sz="1800" u="none" cap="none" strike="noStrike">
                <a:solidFill>
                  <a:srgbClr val="0C0C0C"/>
                </a:solidFill>
                <a:latin typeface="Cantarell"/>
                <a:ea typeface="Cantarell"/>
                <a:cs typeface="Cantarell"/>
                <a:sym typeface="Cantarell"/>
              </a:rPr>
              <a:t> is granted to Basic Certification repositories which </a:t>
            </a:r>
            <a:r>
              <a:rPr b="0" i="1" lang="nl-NL" sz="1800" u="none" cap="none" strike="noStrike">
                <a:solidFill>
                  <a:srgbClr val="0C0C0C"/>
                </a:solidFill>
                <a:latin typeface="Cantarell"/>
                <a:ea typeface="Cantarell"/>
                <a:cs typeface="Cantarell"/>
                <a:sym typeface="Cantarell"/>
              </a:rPr>
              <a:t>in addition</a:t>
            </a:r>
            <a:r>
              <a:rPr b="0" i="0" lang="nl-NL" sz="1800" u="none" cap="none" strike="noStrike">
                <a:solidFill>
                  <a:srgbClr val="0C0C0C"/>
                </a:solidFill>
                <a:latin typeface="Cantarell"/>
                <a:ea typeface="Cantarell"/>
                <a:cs typeface="Cantarell"/>
                <a:sym typeface="Cantarell"/>
              </a:rPr>
              <a:t> perform a structured, externally reviewed and publicly available self-audit based on </a:t>
            </a:r>
            <a:r>
              <a:rPr b="1" i="0" lang="nl-NL" sz="1800" u="none" cap="none" strike="noStrike">
                <a:solidFill>
                  <a:srgbClr val="0C0C0C"/>
                </a:solidFill>
                <a:latin typeface="Cantarell"/>
                <a:ea typeface="Cantarell"/>
                <a:cs typeface="Cantarell"/>
                <a:sym typeface="Cantarell"/>
              </a:rPr>
              <a:t>DIN 31644 </a:t>
            </a:r>
            <a:r>
              <a:rPr i="0" lang="nl-NL" sz="1800" u="none" cap="none" strike="noStrike">
                <a:solidFill>
                  <a:srgbClr val="0C0C0C"/>
                </a:solidFill>
                <a:latin typeface="Cantarell"/>
                <a:ea typeface="Cantarell"/>
                <a:cs typeface="Cantarell"/>
                <a:sym typeface="Cantarell"/>
              </a:rPr>
              <a:t>- 34 guidelines</a:t>
            </a:r>
          </a:p>
          <a:p>
            <a:pPr indent="0" lvl="0" marL="0" marR="0" rtl="0" algn="l">
              <a:lnSpc>
                <a:spcPct val="90000"/>
              </a:lnSpc>
              <a:spcBef>
                <a:spcPts val="0"/>
              </a:spcBef>
              <a:buNone/>
            </a:pPr>
            <a:r>
              <a:t/>
            </a:r>
            <a:endParaRPr b="1" i="0" sz="1800" u="none" cap="none" strike="noStrike">
              <a:solidFill>
                <a:srgbClr val="0C0C0C"/>
              </a:solidFill>
              <a:latin typeface="Cantarell"/>
              <a:ea typeface="Cantarell"/>
              <a:cs typeface="Cantarell"/>
              <a:sym typeface="Cantarell"/>
            </a:endParaRPr>
          </a:p>
          <a:p>
            <a:pPr indent="0" lvl="0" marL="0" marR="0" rtl="0" algn="l">
              <a:lnSpc>
                <a:spcPct val="90000"/>
              </a:lnSpc>
              <a:spcBef>
                <a:spcPts val="0"/>
              </a:spcBef>
              <a:buSzPct val="25000"/>
              <a:buNone/>
            </a:pPr>
            <a:r>
              <a:rPr b="1" i="0" lang="nl-NL" sz="1800" u="none" cap="none" strike="noStrike">
                <a:solidFill>
                  <a:srgbClr val="0C0C0C"/>
                </a:solidFill>
                <a:latin typeface="Cantarell"/>
                <a:ea typeface="Cantarell"/>
                <a:cs typeface="Cantarell"/>
                <a:sym typeface="Cantarell"/>
              </a:rPr>
              <a:t>F</a:t>
            </a:r>
            <a:r>
              <a:rPr b="1" lang="nl-NL" sz="1800">
                <a:solidFill>
                  <a:srgbClr val="0C0C0C"/>
                </a:solidFill>
                <a:latin typeface="Cantarell"/>
                <a:ea typeface="Cantarell"/>
                <a:cs typeface="Cantarell"/>
                <a:sym typeface="Cantarell"/>
              </a:rPr>
              <a:t>ull</a:t>
            </a:r>
            <a:r>
              <a:rPr b="1" i="0" lang="nl-NL" sz="1800" u="none" cap="none" strike="noStrike">
                <a:solidFill>
                  <a:srgbClr val="0C0C0C"/>
                </a:solidFill>
                <a:latin typeface="Cantarell"/>
                <a:ea typeface="Cantarell"/>
                <a:cs typeface="Cantarell"/>
                <a:sym typeface="Cantarell"/>
              </a:rPr>
              <a:t> Certification </a:t>
            </a:r>
            <a:r>
              <a:rPr b="0" i="0" lang="nl-NL" sz="1800" u="none" cap="none" strike="noStrike">
                <a:solidFill>
                  <a:srgbClr val="0C0C0C"/>
                </a:solidFill>
                <a:latin typeface="Cantarell"/>
                <a:ea typeface="Cantarell"/>
                <a:cs typeface="Cantarell"/>
                <a:sym typeface="Cantarell"/>
              </a:rPr>
              <a:t>is granted to repositories which </a:t>
            </a:r>
            <a:r>
              <a:rPr b="0" i="1" lang="nl-NL" sz="1800" u="none" cap="none" strike="noStrike">
                <a:solidFill>
                  <a:srgbClr val="0C0C0C"/>
                </a:solidFill>
                <a:latin typeface="Cantarell"/>
                <a:ea typeface="Cantarell"/>
                <a:cs typeface="Cantarell"/>
                <a:sym typeface="Cantarell"/>
              </a:rPr>
              <a:t>in addition t</a:t>
            </a:r>
            <a:r>
              <a:rPr b="0" i="0" lang="nl-NL" sz="1800" u="none" cap="none" strike="noStrike">
                <a:solidFill>
                  <a:srgbClr val="0C0C0C"/>
                </a:solidFill>
                <a:latin typeface="Cantarell"/>
                <a:ea typeface="Cantarell"/>
                <a:cs typeface="Cantarell"/>
                <a:sym typeface="Cantarell"/>
              </a:rPr>
              <a:t>o Basic Certification obtain </a:t>
            </a:r>
            <a:r>
              <a:rPr b="1" i="0" lang="nl-NL" sz="1800" u="none" cap="none" strike="noStrike">
                <a:solidFill>
                  <a:srgbClr val="0C0C0C"/>
                </a:solidFill>
                <a:latin typeface="Cantarell"/>
                <a:ea typeface="Cantarell"/>
                <a:cs typeface="Cantarell"/>
                <a:sym typeface="Cantarell"/>
              </a:rPr>
              <a:t>full external audit and certification </a:t>
            </a:r>
            <a:r>
              <a:rPr b="0" i="0" lang="nl-NL" sz="1800" u="none" cap="none" strike="noStrike">
                <a:solidFill>
                  <a:srgbClr val="0C0C0C"/>
                </a:solidFill>
                <a:latin typeface="Cantarell"/>
                <a:ea typeface="Cantarell"/>
                <a:cs typeface="Cantarell"/>
                <a:sym typeface="Cantarell"/>
              </a:rPr>
              <a:t>based on </a:t>
            </a:r>
            <a:r>
              <a:rPr b="1" i="0" lang="nl-NL" sz="1800" u="none" cap="none" strike="noStrike">
                <a:solidFill>
                  <a:srgbClr val="0C0C0C"/>
                </a:solidFill>
                <a:latin typeface="Cantarell"/>
                <a:ea typeface="Cantarell"/>
                <a:cs typeface="Cantarell"/>
                <a:sym typeface="Cantarell"/>
              </a:rPr>
              <a:t>ISO 16363</a:t>
            </a:r>
            <a:r>
              <a:rPr b="0" i="0" lang="nl-NL" sz="1800" u="none" cap="none" strike="noStrike">
                <a:solidFill>
                  <a:srgbClr val="0C0C0C"/>
                </a:solidFill>
                <a:latin typeface="Cantarell"/>
                <a:ea typeface="Cantarell"/>
                <a:cs typeface="Cantarell"/>
                <a:sym typeface="Cantarell"/>
              </a:rPr>
              <a:t> - 109 guidelines</a:t>
            </a:r>
          </a:p>
        </p:txBody>
      </p:sp>
      <p:pic>
        <p:nvPicPr>
          <p:cNvPr id="881" name="Shape 881"/>
          <p:cNvPicPr preferRelativeResize="0"/>
          <p:nvPr/>
        </p:nvPicPr>
        <p:blipFill rotWithShape="1">
          <a:blip r:embed="rId3">
            <a:alphaModFix/>
          </a:blip>
          <a:srcRect b="0" l="0" r="0" t="0"/>
          <a:stretch/>
        </p:blipFill>
        <p:spPr>
          <a:xfrm>
            <a:off x="611560" y="1851669"/>
            <a:ext cx="556071" cy="556071"/>
          </a:xfrm>
          <a:prstGeom prst="rect">
            <a:avLst/>
          </a:prstGeom>
          <a:noFill/>
          <a:ln>
            <a:noFill/>
          </a:ln>
        </p:spPr>
      </p:pic>
      <p:pic>
        <p:nvPicPr>
          <p:cNvPr id="882" name="Shape 882"/>
          <p:cNvPicPr preferRelativeResize="0"/>
          <p:nvPr/>
        </p:nvPicPr>
        <p:blipFill rotWithShape="1">
          <a:blip r:embed="rId3">
            <a:alphaModFix/>
          </a:blip>
          <a:srcRect b="0" l="0" r="0" t="0"/>
          <a:stretch/>
        </p:blipFill>
        <p:spPr>
          <a:xfrm>
            <a:off x="611558" y="2859782"/>
            <a:ext cx="556071" cy="556071"/>
          </a:xfrm>
          <a:prstGeom prst="rect">
            <a:avLst/>
          </a:prstGeom>
          <a:noFill/>
          <a:ln>
            <a:noFill/>
          </a:ln>
        </p:spPr>
      </p:pic>
      <p:pic>
        <p:nvPicPr>
          <p:cNvPr id="883" name="Shape 883"/>
          <p:cNvPicPr preferRelativeResize="0"/>
          <p:nvPr/>
        </p:nvPicPr>
        <p:blipFill rotWithShape="1">
          <a:blip r:embed="rId3">
            <a:alphaModFix/>
          </a:blip>
          <a:srcRect b="0" l="0" r="0" t="0"/>
          <a:stretch/>
        </p:blipFill>
        <p:spPr>
          <a:xfrm>
            <a:off x="611560" y="3939901"/>
            <a:ext cx="556071" cy="556071"/>
          </a:xfrm>
          <a:prstGeom prst="rect">
            <a:avLst/>
          </a:prstGeom>
          <a:noFill/>
          <a:ln>
            <a:noFill/>
          </a:ln>
        </p:spPr>
      </p:pic>
      <p:pic>
        <p:nvPicPr>
          <p:cNvPr id="884" name="Shape 884"/>
          <p:cNvPicPr preferRelativeResize="0"/>
          <p:nvPr/>
        </p:nvPicPr>
        <p:blipFill rotWithShape="1">
          <a:blip r:embed="rId4">
            <a:alphaModFix/>
          </a:blip>
          <a:srcRect b="0" l="0" r="0" t="0"/>
          <a:stretch/>
        </p:blipFill>
        <p:spPr>
          <a:xfrm>
            <a:off x="-709629" y="-812625"/>
            <a:ext cx="2808311" cy="2808311"/>
          </a:xfrm>
          <a:prstGeom prst="rect">
            <a:avLst/>
          </a:prstGeom>
          <a:noFill/>
          <a:ln>
            <a:noFill/>
          </a:ln>
        </p:spPr>
      </p:pic>
      <p:pic>
        <p:nvPicPr>
          <p:cNvPr id="885" name="Shape 885"/>
          <p:cNvPicPr preferRelativeResize="0"/>
          <p:nvPr/>
        </p:nvPicPr>
        <p:blipFill rotWithShape="1">
          <a:blip r:embed="rId5">
            <a:alphaModFix/>
          </a:blip>
          <a:srcRect b="0" l="0" r="0" t="0"/>
          <a:stretch/>
        </p:blipFill>
        <p:spPr>
          <a:xfrm>
            <a:off x="7536010" y="-236562"/>
            <a:ext cx="1629703" cy="1152128"/>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90" name="Shape 890"/>
        <p:cNvGrpSpPr/>
        <p:nvPr/>
      </p:nvGrpSpPr>
      <p:grpSpPr>
        <a:xfrm>
          <a:off x="0" y="0"/>
          <a:ext cx="0" cy="0"/>
          <a:chOff x="0" y="0"/>
          <a:chExt cx="0" cy="0"/>
        </a:xfrm>
      </p:grpSpPr>
      <p:sp>
        <p:nvSpPr>
          <p:cNvPr id="891" name="Shape 891"/>
          <p:cNvSpPr txBox="1"/>
          <p:nvPr>
            <p:ph type="title"/>
          </p:nvPr>
        </p:nvSpPr>
        <p:spPr>
          <a:xfrm>
            <a:off x="0" y="-92546"/>
            <a:ext cx="9144000" cy="1419621"/>
          </a:xfrm>
          <a:prstGeom prst="rect">
            <a:avLst/>
          </a:prstGeom>
          <a:solidFill>
            <a:srgbClr val="E00034"/>
          </a:solidFill>
          <a:ln>
            <a:noFill/>
          </a:ln>
        </p:spPr>
        <p:txBody>
          <a:bodyPr anchorCtr="0" anchor="ctr" bIns="45700" lIns="91425" rIns="91425" tIns="45700">
            <a:noAutofit/>
          </a:bodyPr>
          <a:lstStyle/>
          <a:p>
            <a:pPr indent="0" lvl="0" marL="0" marR="0" rtl="0" algn="ctr">
              <a:spcBef>
                <a:spcPts val="0"/>
              </a:spcBef>
              <a:buClr>
                <a:schemeClr val="dk1"/>
              </a:buClr>
              <a:buSzPct val="25000"/>
              <a:buFont typeface="Calibri"/>
              <a:buNone/>
            </a:pPr>
            <a:r>
              <a:rPr b="0" i="1" lang="nl-NL" sz="2000" u="none" cap="none" strike="noStrike">
                <a:solidFill>
                  <a:schemeClr val="lt1"/>
                </a:solidFill>
                <a:latin typeface="Calibri"/>
                <a:ea typeface="Calibri"/>
                <a:cs typeface="Calibri"/>
                <a:sym typeface="Calibri"/>
              </a:rPr>
              <a:t>Levels of trustworthiness</a:t>
            </a:r>
            <a:br>
              <a:rPr b="0" i="1" lang="nl-NL" sz="2000" u="none" cap="none" strike="noStrike">
                <a:solidFill>
                  <a:schemeClr val="lt1"/>
                </a:solidFill>
                <a:latin typeface="Calibri"/>
                <a:ea typeface="Calibri"/>
                <a:cs typeface="Calibri"/>
                <a:sym typeface="Calibri"/>
              </a:rPr>
            </a:br>
            <a:r>
              <a:rPr b="0" i="0" lang="nl-NL" sz="3200" u="none" cap="none" strike="noStrike">
                <a:solidFill>
                  <a:schemeClr val="lt1"/>
                </a:solidFill>
                <a:latin typeface="Arial"/>
                <a:ea typeface="Arial"/>
                <a:cs typeface="Arial"/>
                <a:sym typeface="Arial"/>
              </a:rPr>
              <a:t>CERTIFICATION</a:t>
            </a:r>
          </a:p>
        </p:txBody>
      </p:sp>
      <p:sp>
        <p:nvSpPr>
          <p:cNvPr id="892" name="Shape 892"/>
          <p:cNvSpPr/>
          <p:nvPr/>
        </p:nvSpPr>
        <p:spPr>
          <a:xfrm>
            <a:off x="1381940" y="1851669"/>
            <a:ext cx="6624735" cy="2834621"/>
          </a:xfrm>
          <a:prstGeom prst="rect">
            <a:avLst/>
          </a:prstGeom>
          <a:noFill/>
          <a:ln>
            <a:noFill/>
          </a:ln>
        </p:spPr>
        <p:txBody>
          <a:bodyPr anchorCtr="0" anchor="t" bIns="45700" lIns="91425" rIns="91425" tIns="45700">
            <a:noAutofit/>
          </a:bodyPr>
          <a:lstStyle/>
          <a:p>
            <a:pPr indent="0" lvl="0" marL="0" marR="0" rtl="0" algn="l">
              <a:lnSpc>
                <a:spcPct val="90000"/>
              </a:lnSpc>
              <a:spcBef>
                <a:spcPts val="0"/>
              </a:spcBef>
              <a:buSzPct val="25000"/>
              <a:buNone/>
            </a:pPr>
            <a:r>
              <a:rPr b="1" i="0" lang="nl-NL" sz="1800" u="none" cap="none" strike="noStrike">
                <a:solidFill>
                  <a:srgbClr val="0C0C0C"/>
                </a:solidFill>
                <a:latin typeface="Cantarell"/>
                <a:ea typeface="Cantarell"/>
                <a:cs typeface="Cantarell"/>
                <a:sym typeface="Cantarell"/>
              </a:rPr>
              <a:t>Basic Certification </a:t>
            </a:r>
            <a:r>
              <a:rPr b="0" i="0" lang="nl-NL" sz="1800" u="none" cap="none" strike="noStrike">
                <a:solidFill>
                  <a:srgbClr val="0C0C0C"/>
                </a:solidFill>
                <a:latin typeface="Cantarell"/>
                <a:ea typeface="Cantarell"/>
                <a:cs typeface="Cantarell"/>
                <a:sym typeface="Cantarell"/>
              </a:rPr>
              <a:t>is granted to repositories which obtain Data Seal of Approval certification </a:t>
            </a:r>
            <a:r>
              <a:rPr b="1" i="0" lang="nl-NL" sz="1800" u="none" cap="none" strike="noStrike">
                <a:solidFill>
                  <a:srgbClr val="0C0C0C"/>
                </a:solidFill>
                <a:latin typeface="Cantarell"/>
                <a:ea typeface="Cantarell"/>
                <a:cs typeface="Cantarell"/>
                <a:sym typeface="Cantarell"/>
              </a:rPr>
              <a:t>(DSA</a:t>
            </a:r>
            <a:r>
              <a:rPr b="0" i="0" lang="nl-NL" sz="1800" u="none" cap="none" strike="noStrike">
                <a:solidFill>
                  <a:srgbClr val="0C0C0C"/>
                </a:solidFill>
                <a:latin typeface="Cantarell"/>
                <a:ea typeface="Cantarell"/>
                <a:cs typeface="Cantarell"/>
                <a:sym typeface="Cantarell"/>
              </a:rPr>
              <a:t>) - 16 g</a:t>
            </a:r>
            <a:r>
              <a:rPr lang="nl-NL" sz="1800">
                <a:solidFill>
                  <a:srgbClr val="0C0C0C"/>
                </a:solidFill>
                <a:latin typeface="Cantarell"/>
                <a:ea typeface="Cantarell"/>
                <a:cs typeface="Cantarell"/>
                <a:sym typeface="Cantarell"/>
              </a:rPr>
              <a:t>uidelines</a:t>
            </a:r>
          </a:p>
          <a:p>
            <a:pPr indent="0" lvl="0" marL="0" marR="0" rtl="0" algn="l">
              <a:lnSpc>
                <a:spcPct val="90000"/>
              </a:lnSpc>
              <a:spcBef>
                <a:spcPts val="0"/>
              </a:spcBef>
              <a:buSzPct val="25000"/>
              <a:buNone/>
            </a:pPr>
            <a:r>
              <a:rPr b="1" i="0" lang="nl-NL" sz="1800" u="none" cap="none" strike="noStrike">
                <a:solidFill>
                  <a:srgbClr val="0C0C0C"/>
                </a:solidFill>
                <a:latin typeface="Cantarell"/>
                <a:ea typeface="Cantarell"/>
                <a:cs typeface="Cantarell"/>
                <a:sym typeface="Cantarell"/>
              </a:rPr>
              <a:t> </a:t>
            </a:r>
          </a:p>
          <a:p>
            <a:pPr indent="0" lvl="0" marL="0" marR="0" rtl="0" algn="l">
              <a:lnSpc>
                <a:spcPct val="90000"/>
              </a:lnSpc>
              <a:spcBef>
                <a:spcPts val="0"/>
              </a:spcBef>
              <a:buSzPct val="25000"/>
              <a:buNone/>
            </a:pPr>
            <a:r>
              <a:rPr b="1" i="0" lang="nl-NL" sz="1800" u="none" cap="none" strike="noStrike">
                <a:solidFill>
                  <a:srgbClr val="0C0C0C"/>
                </a:solidFill>
                <a:latin typeface="Cantarell"/>
                <a:ea typeface="Cantarell"/>
                <a:cs typeface="Cantarell"/>
                <a:sym typeface="Cantarell"/>
              </a:rPr>
              <a:t>Extended Certification</a:t>
            </a:r>
            <a:r>
              <a:rPr b="0" i="0" lang="nl-NL" sz="1800" u="none" cap="none" strike="noStrike">
                <a:solidFill>
                  <a:srgbClr val="0C0C0C"/>
                </a:solidFill>
                <a:latin typeface="Cantarell"/>
                <a:ea typeface="Cantarell"/>
                <a:cs typeface="Cantarell"/>
                <a:sym typeface="Cantarell"/>
              </a:rPr>
              <a:t> is granted to Basic Certification repositories which </a:t>
            </a:r>
            <a:r>
              <a:rPr b="0" i="1" lang="nl-NL" sz="1800" u="none" cap="none" strike="noStrike">
                <a:solidFill>
                  <a:srgbClr val="0C0C0C"/>
                </a:solidFill>
                <a:latin typeface="Cantarell"/>
                <a:ea typeface="Cantarell"/>
                <a:cs typeface="Cantarell"/>
                <a:sym typeface="Cantarell"/>
              </a:rPr>
              <a:t>in addition</a:t>
            </a:r>
            <a:r>
              <a:rPr b="0" i="0" lang="nl-NL" sz="1800" u="none" cap="none" strike="noStrike">
                <a:solidFill>
                  <a:srgbClr val="0C0C0C"/>
                </a:solidFill>
                <a:latin typeface="Cantarell"/>
                <a:ea typeface="Cantarell"/>
                <a:cs typeface="Cantarell"/>
                <a:sym typeface="Cantarell"/>
              </a:rPr>
              <a:t> perform a structured, externally reviewed and publicly available self-audit based on </a:t>
            </a:r>
            <a:r>
              <a:rPr b="1" i="0" lang="nl-NL" sz="1800" u="none" cap="none" strike="noStrike">
                <a:solidFill>
                  <a:srgbClr val="0C0C0C"/>
                </a:solidFill>
                <a:latin typeface="Cantarell"/>
                <a:ea typeface="Cantarell"/>
                <a:cs typeface="Cantarell"/>
                <a:sym typeface="Cantarell"/>
              </a:rPr>
              <a:t>DIN 31644 </a:t>
            </a:r>
            <a:r>
              <a:rPr i="0" lang="nl-NL" sz="1800" u="none" cap="none" strike="noStrike">
                <a:solidFill>
                  <a:srgbClr val="0C0C0C"/>
                </a:solidFill>
                <a:latin typeface="Cantarell"/>
                <a:ea typeface="Cantarell"/>
                <a:cs typeface="Cantarell"/>
                <a:sym typeface="Cantarell"/>
              </a:rPr>
              <a:t>- 34 guidelines</a:t>
            </a:r>
          </a:p>
          <a:p>
            <a:pPr indent="0" lvl="0" marL="0" marR="0" rtl="0" algn="l">
              <a:lnSpc>
                <a:spcPct val="90000"/>
              </a:lnSpc>
              <a:spcBef>
                <a:spcPts val="0"/>
              </a:spcBef>
              <a:buNone/>
            </a:pPr>
            <a:r>
              <a:t/>
            </a:r>
            <a:endParaRPr b="1" i="0" sz="1800" u="none" cap="none" strike="noStrike">
              <a:solidFill>
                <a:srgbClr val="0C0C0C"/>
              </a:solidFill>
              <a:latin typeface="Cantarell"/>
              <a:ea typeface="Cantarell"/>
              <a:cs typeface="Cantarell"/>
              <a:sym typeface="Cantarell"/>
            </a:endParaRPr>
          </a:p>
          <a:p>
            <a:pPr indent="0" lvl="0" marL="0" marR="0" rtl="0" algn="l">
              <a:lnSpc>
                <a:spcPct val="90000"/>
              </a:lnSpc>
              <a:spcBef>
                <a:spcPts val="0"/>
              </a:spcBef>
              <a:buSzPct val="25000"/>
              <a:buNone/>
            </a:pPr>
            <a:r>
              <a:rPr b="1" i="0" lang="nl-NL" sz="1800" u="none" cap="none" strike="noStrike">
                <a:solidFill>
                  <a:srgbClr val="0C0C0C"/>
                </a:solidFill>
                <a:latin typeface="Cantarell"/>
                <a:ea typeface="Cantarell"/>
                <a:cs typeface="Cantarell"/>
                <a:sym typeface="Cantarell"/>
              </a:rPr>
              <a:t>F</a:t>
            </a:r>
            <a:r>
              <a:rPr b="1" lang="nl-NL" sz="1800">
                <a:solidFill>
                  <a:srgbClr val="0C0C0C"/>
                </a:solidFill>
                <a:latin typeface="Cantarell"/>
                <a:ea typeface="Cantarell"/>
                <a:cs typeface="Cantarell"/>
                <a:sym typeface="Cantarell"/>
              </a:rPr>
              <a:t>ull</a:t>
            </a:r>
            <a:r>
              <a:rPr b="1" i="0" lang="nl-NL" sz="1800" u="none" cap="none" strike="noStrike">
                <a:solidFill>
                  <a:srgbClr val="0C0C0C"/>
                </a:solidFill>
                <a:latin typeface="Cantarell"/>
                <a:ea typeface="Cantarell"/>
                <a:cs typeface="Cantarell"/>
                <a:sym typeface="Cantarell"/>
              </a:rPr>
              <a:t> Certification </a:t>
            </a:r>
            <a:r>
              <a:rPr b="0" i="0" lang="nl-NL" sz="1800" u="none" cap="none" strike="noStrike">
                <a:solidFill>
                  <a:srgbClr val="0C0C0C"/>
                </a:solidFill>
                <a:latin typeface="Cantarell"/>
                <a:ea typeface="Cantarell"/>
                <a:cs typeface="Cantarell"/>
                <a:sym typeface="Cantarell"/>
              </a:rPr>
              <a:t>is granted to repositories which </a:t>
            </a:r>
            <a:r>
              <a:rPr b="0" i="1" lang="nl-NL" sz="1800" u="none" cap="none" strike="noStrike">
                <a:solidFill>
                  <a:srgbClr val="0C0C0C"/>
                </a:solidFill>
                <a:latin typeface="Cantarell"/>
                <a:ea typeface="Cantarell"/>
                <a:cs typeface="Cantarell"/>
                <a:sym typeface="Cantarell"/>
              </a:rPr>
              <a:t>in addition t</a:t>
            </a:r>
            <a:r>
              <a:rPr b="0" i="0" lang="nl-NL" sz="1800" u="none" cap="none" strike="noStrike">
                <a:solidFill>
                  <a:srgbClr val="0C0C0C"/>
                </a:solidFill>
                <a:latin typeface="Cantarell"/>
                <a:ea typeface="Cantarell"/>
                <a:cs typeface="Cantarell"/>
                <a:sym typeface="Cantarell"/>
              </a:rPr>
              <a:t>o Basic Certification obtain </a:t>
            </a:r>
            <a:r>
              <a:rPr b="1" i="0" lang="nl-NL" sz="1800" u="none" cap="none" strike="noStrike">
                <a:solidFill>
                  <a:srgbClr val="0C0C0C"/>
                </a:solidFill>
                <a:latin typeface="Cantarell"/>
                <a:ea typeface="Cantarell"/>
                <a:cs typeface="Cantarell"/>
                <a:sym typeface="Cantarell"/>
              </a:rPr>
              <a:t>full external audit and certification </a:t>
            </a:r>
            <a:r>
              <a:rPr b="0" i="0" lang="nl-NL" sz="1800" u="none" cap="none" strike="noStrike">
                <a:solidFill>
                  <a:srgbClr val="0C0C0C"/>
                </a:solidFill>
                <a:latin typeface="Cantarell"/>
                <a:ea typeface="Cantarell"/>
                <a:cs typeface="Cantarell"/>
                <a:sym typeface="Cantarell"/>
              </a:rPr>
              <a:t>based on </a:t>
            </a:r>
            <a:r>
              <a:rPr b="1" i="0" lang="nl-NL" sz="1800" u="none" cap="none" strike="noStrike">
                <a:solidFill>
                  <a:srgbClr val="0C0C0C"/>
                </a:solidFill>
                <a:latin typeface="Cantarell"/>
                <a:ea typeface="Cantarell"/>
                <a:cs typeface="Cantarell"/>
                <a:sym typeface="Cantarell"/>
              </a:rPr>
              <a:t>ISO 16363</a:t>
            </a:r>
            <a:r>
              <a:rPr lang="nl-NL" sz="1800">
                <a:solidFill>
                  <a:srgbClr val="0C0C0C"/>
                </a:solidFill>
                <a:latin typeface="Cantarell"/>
                <a:ea typeface="Cantarell"/>
                <a:cs typeface="Cantarell"/>
                <a:sym typeface="Cantarell"/>
              </a:rPr>
              <a:t> - 109 guidelines</a:t>
            </a:r>
          </a:p>
        </p:txBody>
      </p:sp>
      <p:pic>
        <p:nvPicPr>
          <p:cNvPr id="893" name="Shape 893"/>
          <p:cNvPicPr preferRelativeResize="0"/>
          <p:nvPr/>
        </p:nvPicPr>
        <p:blipFill rotWithShape="1">
          <a:blip r:embed="rId3">
            <a:alphaModFix/>
          </a:blip>
          <a:srcRect b="0" l="0" r="0" t="0"/>
          <a:stretch/>
        </p:blipFill>
        <p:spPr>
          <a:xfrm>
            <a:off x="611558" y="2859782"/>
            <a:ext cx="556071" cy="556071"/>
          </a:xfrm>
          <a:prstGeom prst="rect">
            <a:avLst/>
          </a:prstGeom>
          <a:noFill/>
          <a:ln>
            <a:noFill/>
          </a:ln>
        </p:spPr>
      </p:pic>
      <p:pic>
        <p:nvPicPr>
          <p:cNvPr id="894" name="Shape 894"/>
          <p:cNvPicPr preferRelativeResize="0"/>
          <p:nvPr/>
        </p:nvPicPr>
        <p:blipFill rotWithShape="1">
          <a:blip r:embed="rId3">
            <a:alphaModFix/>
          </a:blip>
          <a:srcRect b="0" l="0" r="0" t="0"/>
          <a:stretch/>
        </p:blipFill>
        <p:spPr>
          <a:xfrm>
            <a:off x="611560" y="3939901"/>
            <a:ext cx="556071" cy="556071"/>
          </a:xfrm>
          <a:prstGeom prst="rect">
            <a:avLst/>
          </a:prstGeom>
          <a:noFill/>
          <a:ln>
            <a:noFill/>
          </a:ln>
        </p:spPr>
      </p:pic>
      <p:pic>
        <p:nvPicPr>
          <p:cNvPr id="895" name="Shape 895"/>
          <p:cNvPicPr preferRelativeResize="0"/>
          <p:nvPr/>
        </p:nvPicPr>
        <p:blipFill rotWithShape="1">
          <a:blip r:embed="rId4">
            <a:alphaModFix/>
          </a:blip>
          <a:srcRect b="0" l="0" r="0" t="0"/>
          <a:stretch/>
        </p:blipFill>
        <p:spPr>
          <a:xfrm>
            <a:off x="611560" y="1851669"/>
            <a:ext cx="556071" cy="556071"/>
          </a:xfrm>
          <a:prstGeom prst="rect">
            <a:avLst/>
          </a:prstGeom>
          <a:noFill/>
          <a:ln>
            <a:noFill/>
          </a:ln>
        </p:spPr>
      </p:pic>
      <p:pic>
        <p:nvPicPr>
          <p:cNvPr id="896" name="Shape 896"/>
          <p:cNvPicPr preferRelativeResize="0"/>
          <p:nvPr/>
        </p:nvPicPr>
        <p:blipFill rotWithShape="1">
          <a:blip r:embed="rId5">
            <a:alphaModFix/>
          </a:blip>
          <a:srcRect b="0" l="0" r="0" t="0"/>
          <a:stretch/>
        </p:blipFill>
        <p:spPr>
          <a:xfrm>
            <a:off x="-709629" y="-812625"/>
            <a:ext cx="2808311" cy="2808311"/>
          </a:xfrm>
          <a:prstGeom prst="rect">
            <a:avLst/>
          </a:prstGeom>
          <a:noFill/>
          <a:ln>
            <a:noFill/>
          </a:ln>
        </p:spPr>
      </p:pic>
      <p:pic>
        <p:nvPicPr>
          <p:cNvPr id="897" name="Shape 897"/>
          <p:cNvPicPr preferRelativeResize="0"/>
          <p:nvPr/>
        </p:nvPicPr>
        <p:blipFill rotWithShape="1">
          <a:blip r:embed="rId6">
            <a:alphaModFix/>
          </a:blip>
          <a:srcRect b="0" l="0" r="0" t="0"/>
          <a:stretch/>
        </p:blipFill>
        <p:spPr>
          <a:xfrm>
            <a:off x="7536010" y="-236562"/>
            <a:ext cx="1629703" cy="1152128"/>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01" name="Shape 901"/>
        <p:cNvGrpSpPr/>
        <p:nvPr/>
      </p:nvGrpSpPr>
      <p:grpSpPr>
        <a:xfrm>
          <a:off x="0" y="0"/>
          <a:ext cx="0" cy="0"/>
          <a:chOff x="0" y="0"/>
          <a:chExt cx="0" cy="0"/>
        </a:xfrm>
      </p:grpSpPr>
      <p:sp>
        <p:nvSpPr>
          <p:cNvPr id="902" name="Shape 902"/>
          <p:cNvSpPr txBox="1"/>
          <p:nvPr>
            <p:ph type="title"/>
          </p:nvPr>
        </p:nvSpPr>
        <p:spPr>
          <a:xfrm>
            <a:off x="457200" y="267493"/>
            <a:ext cx="8229600" cy="857250"/>
          </a:xfrm>
          <a:prstGeom prst="rect">
            <a:avLst/>
          </a:prstGeom>
          <a:noFill/>
          <a:ln>
            <a:noFill/>
          </a:ln>
        </p:spPr>
        <p:txBody>
          <a:bodyPr anchorCtr="0" anchor="ctr" bIns="45700" lIns="91425" rIns="91425" tIns="45700">
            <a:noAutofit/>
          </a:bodyPr>
          <a:lstStyle/>
          <a:p>
            <a:pPr indent="0" lvl="0" marL="0" marR="0" rtl="0" algn="l">
              <a:spcBef>
                <a:spcPts val="0"/>
              </a:spcBef>
              <a:buClr>
                <a:srgbClr val="E00034"/>
              </a:buClr>
              <a:buSzPct val="25000"/>
              <a:buFont typeface="Arial"/>
              <a:buNone/>
            </a:pPr>
            <a:r>
              <a:rPr lang="nl-NL" sz="2800">
                <a:solidFill>
                  <a:srgbClr val="E00034"/>
                </a:solidFill>
                <a:latin typeface="Arial"/>
                <a:ea typeface="Arial"/>
                <a:cs typeface="Arial"/>
                <a:sym typeface="Arial"/>
              </a:rPr>
              <a:t>MORE?</a:t>
            </a:r>
          </a:p>
        </p:txBody>
      </p:sp>
      <p:sp>
        <p:nvSpPr>
          <p:cNvPr id="903" name="Shape 903"/>
          <p:cNvSpPr txBox="1"/>
          <p:nvPr>
            <p:ph idx="1" type="body"/>
          </p:nvPr>
        </p:nvSpPr>
        <p:spPr>
          <a:xfrm>
            <a:off x="489347" y="1059582"/>
            <a:ext cx="3434580" cy="3394472"/>
          </a:xfrm>
          <a:prstGeom prst="rect">
            <a:avLst/>
          </a:prstGeom>
          <a:noFill/>
          <a:ln>
            <a:noFill/>
          </a:ln>
        </p:spPr>
        <p:txBody>
          <a:bodyPr anchorCtr="0" anchor="t" bIns="45700" lIns="91425" rIns="91425" tIns="45700">
            <a:noAutofit/>
          </a:bodyPr>
          <a:lstStyle/>
          <a:p>
            <a:pPr indent="0" lvl="0" marL="0" marR="0" rtl="0" algn="l">
              <a:lnSpc>
                <a:spcPct val="120000"/>
              </a:lnSpc>
              <a:spcBef>
                <a:spcPts val="0"/>
              </a:spcBef>
              <a:spcAft>
                <a:spcPts val="0"/>
              </a:spcAft>
              <a:buClr>
                <a:schemeClr val="dk1"/>
              </a:buClr>
              <a:buSzPct val="25000"/>
              <a:buFont typeface="Arial"/>
              <a:buNone/>
            </a:pPr>
            <a:r>
              <a:t/>
            </a:r>
            <a:endParaRPr b="0" i="0" sz="1200" u="none" cap="none" strike="noStrike">
              <a:solidFill>
                <a:schemeClr val="dk1"/>
              </a:solidFill>
              <a:latin typeface="Arial"/>
              <a:ea typeface="Arial"/>
              <a:cs typeface="Arial"/>
              <a:sym typeface="Arial"/>
            </a:endParaRPr>
          </a:p>
          <a:p>
            <a:pPr indent="0" lvl="0" marL="0" marR="0" rtl="0" algn="l">
              <a:lnSpc>
                <a:spcPct val="120000"/>
              </a:lnSpc>
              <a:spcBef>
                <a:spcPts val="0"/>
              </a:spcBef>
              <a:spcAft>
                <a:spcPts val="0"/>
              </a:spcAft>
              <a:buClr>
                <a:schemeClr val="dk1"/>
              </a:buClr>
              <a:buSzPct val="25000"/>
              <a:buFont typeface="Arial"/>
              <a:buNone/>
            </a:pPr>
            <a:r>
              <a:rPr lang="nl-NL" sz="1200">
                <a:latin typeface="Arial"/>
                <a:ea typeface="Arial"/>
                <a:cs typeface="Arial"/>
                <a:sym typeface="Arial"/>
              </a:rPr>
              <a:t>Full application DSA: </a:t>
            </a:r>
          </a:p>
          <a:p>
            <a:pPr indent="0" lvl="0" marL="0" marR="0" rtl="0" algn="l">
              <a:lnSpc>
                <a:spcPct val="120000"/>
              </a:lnSpc>
              <a:spcBef>
                <a:spcPts val="0"/>
              </a:spcBef>
              <a:spcAft>
                <a:spcPts val="0"/>
              </a:spcAft>
              <a:buClr>
                <a:schemeClr val="dk1"/>
              </a:buClr>
              <a:buSzPct val="25000"/>
              <a:buFont typeface="Arial"/>
              <a:buNone/>
            </a:pPr>
            <a:r>
              <a:rPr lang="nl-NL" sz="1200">
                <a:solidFill>
                  <a:srgbClr val="FF0000"/>
                </a:solidFill>
                <a:latin typeface="Arial"/>
                <a:ea typeface="Arial"/>
                <a:cs typeface="Arial"/>
                <a:sym typeface="Arial"/>
              </a:rPr>
              <a:t>https://assessment.datasealofapproval.org/assessment_195/seal/pdf/</a:t>
            </a:r>
          </a:p>
          <a:p>
            <a:pPr indent="0" lvl="0" marL="0" marR="0" rtl="0" algn="l">
              <a:lnSpc>
                <a:spcPct val="120000"/>
              </a:lnSpc>
              <a:spcBef>
                <a:spcPts val="0"/>
              </a:spcBef>
              <a:spcAft>
                <a:spcPts val="0"/>
              </a:spcAft>
              <a:buClr>
                <a:schemeClr val="dk1"/>
              </a:buClr>
              <a:buSzPct val="25000"/>
              <a:buFont typeface="Arial"/>
              <a:buNone/>
            </a:pPr>
            <a:r>
              <a:t/>
            </a:r>
            <a:endParaRPr sz="1200">
              <a:latin typeface="Arial"/>
              <a:ea typeface="Arial"/>
              <a:cs typeface="Arial"/>
              <a:sym typeface="Arial"/>
            </a:endParaRPr>
          </a:p>
          <a:p>
            <a:pPr indent="0" lvl="0" marL="0" marR="0" rtl="0" algn="l">
              <a:lnSpc>
                <a:spcPct val="120000"/>
              </a:lnSpc>
              <a:spcBef>
                <a:spcPts val="0"/>
              </a:spcBef>
              <a:spcAft>
                <a:spcPts val="0"/>
              </a:spcAft>
              <a:buClr>
                <a:schemeClr val="dk1"/>
              </a:buClr>
              <a:buSzPct val="25000"/>
              <a:buFont typeface="Arial"/>
              <a:buNone/>
            </a:pPr>
            <a:r>
              <a:t/>
            </a:r>
            <a:endParaRPr sz="1200">
              <a:latin typeface="Arial"/>
              <a:ea typeface="Arial"/>
              <a:cs typeface="Arial"/>
              <a:sym typeface="Arial"/>
            </a:endParaRPr>
          </a:p>
          <a:p>
            <a:pPr indent="0" lvl="0" marL="0" marR="0" rtl="0" algn="l">
              <a:lnSpc>
                <a:spcPct val="120000"/>
              </a:lnSpc>
              <a:spcBef>
                <a:spcPts val="0"/>
              </a:spcBef>
              <a:spcAft>
                <a:spcPts val="0"/>
              </a:spcAft>
              <a:buClr>
                <a:schemeClr val="dk1"/>
              </a:buClr>
              <a:buSzPct val="25000"/>
              <a:buFont typeface="Arial"/>
              <a:buNone/>
            </a:pPr>
            <a:r>
              <a:rPr b="0" i="0" lang="nl-NL" sz="1200" u="none" cap="none" strike="noStrike">
                <a:solidFill>
                  <a:schemeClr val="dk1"/>
                </a:solidFill>
                <a:latin typeface="Arial"/>
                <a:ea typeface="Arial"/>
                <a:cs typeface="Arial"/>
                <a:sym typeface="Arial"/>
              </a:rPr>
              <a:t>Preservation policy:</a:t>
            </a:r>
          </a:p>
          <a:p>
            <a:pPr indent="0" lvl="0" marL="0" marR="0" rtl="0" algn="l">
              <a:lnSpc>
                <a:spcPct val="120000"/>
              </a:lnSpc>
              <a:spcBef>
                <a:spcPts val="0"/>
              </a:spcBef>
              <a:spcAft>
                <a:spcPts val="0"/>
              </a:spcAft>
              <a:buClr>
                <a:srgbClr val="E00034"/>
              </a:buClr>
              <a:buSzPct val="25000"/>
              <a:buFont typeface="Arial"/>
              <a:buNone/>
            </a:pPr>
            <a:r>
              <a:rPr b="0" i="0" lang="nl-NL" sz="1200" u="none" cap="none" strike="noStrike">
                <a:solidFill>
                  <a:srgbClr val="E00034"/>
                </a:solidFill>
                <a:latin typeface="Arial"/>
                <a:ea typeface="Arial"/>
                <a:cs typeface="Arial"/>
                <a:sym typeface="Arial"/>
              </a:rPr>
              <a:t>http://publications.beeldengeluid.nl/pub/388</a:t>
            </a:r>
          </a:p>
          <a:p>
            <a:pPr indent="0" lvl="0" marL="0" marR="0" rtl="0" algn="l">
              <a:lnSpc>
                <a:spcPct val="120000"/>
              </a:lnSpc>
              <a:spcBef>
                <a:spcPts val="0"/>
              </a:spcBef>
              <a:spcAft>
                <a:spcPts val="0"/>
              </a:spcAft>
              <a:buClr>
                <a:schemeClr val="dk1"/>
              </a:buClr>
              <a:buSzPct val="25000"/>
              <a:buFont typeface="Arial"/>
              <a:buNone/>
            </a:pPr>
            <a:r>
              <a:t/>
            </a:r>
            <a:endParaRPr b="0" i="0" sz="1200" u="none" cap="none" strike="noStrike">
              <a:solidFill>
                <a:schemeClr val="dk1"/>
              </a:solidFill>
              <a:latin typeface="Arial"/>
              <a:ea typeface="Arial"/>
              <a:cs typeface="Arial"/>
              <a:sym typeface="Arial"/>
            </a:endParaRPr>
          </a:p>
          <a:p>
            <a:pPr indent="0" lvl="0" marL="0" marR="0" rtl="0" algn="l">
              <a:lnSpc>
                <a:spcPct val="120000"/>
              </a:lnSpc>
              <a:spcBef>
                <a:spcPts val="0"/>
              </a:spcBef>
              <a:spcAft>
                <a:spcPts val="0"/>
              </a:spcAft>
              <a:buClr>
                <a:schemeClr val="dk1"/>
              </a:buClr>
              <a:buSzPct val="25000"/>
              <a:buFont typeface="Arial"/>
              <a:buNone/>
            </a:pPr>
            <a:r>
              <a:t/>
            </a:r>
            <a:endParaRPr b="0" i="0" sz="1200" u="none" cap="none" strike="noStrike">
              <a:solidFill>
                <a:schemeClr val="dk1"/>
              </a:solidFill>
              <a:latin typeface="Arial"/>
              <a:ea typeface="Arial"/>
              <a:cs typeface="Arial"/>
              <a:sym typeface="Arial"/>
            </a:endParaRPr>
          </a:p>
          <a:p>
            <a:pPr indent="0" lvl="0" marL="0" marR="0" rtl="0" algn="l">
              <a:lnSpc>
                <a:spcPct val="120000"/>
              </a:lnSpc>
              <a:spcBef>
                <a:spcPts val="0"/>
              </a:spcBef>
              <a:buClr>
                <a:schemeClr val="dk1"/>
              </a:buClr>
              <a:buSzPct val="25000"/>
              <a:buFont typeface="Arial"/>
              <a:buNone/>
            </a:pPr>
            <a:r>
              <a:rPr lang="nl-NL" sz="1200">
                <a:latin typeface="Arial"/>
                <a:ea typeface="Arial"/>
                <a:cs typeface="Arial"/>
                <a:sym typeface="Arial"/>
              </a:rPr>
              <a:t>Mid 2017</a:t>
            </a:r>
            <a:r>
              <a:rPr b="0" i="0" lang="nl-NL" sz="1200" u="none" cap="none" strike="noStrike">
                <a:solidFill>
                  <a:schemeClr val="dk1"/>
                </a:solidFill>
                <a:latin typeface="Arial"/>
                <a:ea typeface="Arial"/>
                <a:cs typeface="Arial"/>
                <a:sym typeface="Arial"/>
              </a:rPr>
              <a:t>: paper with all details as well as links to all the documents.</a:t>
            </a:r>
          </a:p>
        </p:txBody>
      </p:sp>
      <p:pic>
        <p:nvPicPr>
          <p:cNvPr id="904" name="Shape 904"/>
          <p:cNvPicPr preferRelativeResize="0"/>
          <p:nvPr/>
        </p:nvPicPr>
        <p:blipFill rotWithShape="1">
          <a:blip r:embed="rId3">
            <a:alphaModFix/>
          </a:blip>
          <a:srcRect b="0" l="0" r="0" t="0"/>
          <a:stretch/>
        </p:blipFill>
        <p:spPr>
          <a:xfrm>
            <a:off x="4088242" y="-236561"/>
            <a:ext cx="5055756" cy="713798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91" name="Shape 391"/>
        <p:cNvGrpSpPr/>
        <p:nvPr/>
      </p:nvGrpSpPr>
      <p:grpSpPr>
        <a:xfrm>
          <a:off x="0" y="0"/>
          <a:ext cx="0" cy="0"/>
          <a:chOff x="0" y="0"/>
          <a:chExt cx="0" cy="0"/>
        </a:xfrm>
      </p:grpSpPr>
      <p:pic>
        <p:nvPicPr>
          <p:cNvPr descr="nick-gentry3.jpg" id="392" name="Shape 392"/>
          <p:cNvPicPr preferRelativeResize="0"/>
          <p:nvPr/>
        </p:nvPicPr>
        <p:blipFill rotWithShape="1">
          <a:blip r:embed="rId3">
            <a:alphaModFix/>
          </a:blip>
          <a:srcRect b="0" l="0" r="0" t="0"/>
          <a:stretch/>
        </p:blipFill>
        <p:spPr>
          <a:xfrm>
            <a:off x="4107698" y="0"/>
            <a:ext cx="5007138" cy="5184575"/>
          </a:xfrm>
          <a:prstGeom prst="rect">
            <a:avLst/>
          </a:prstGeom>
          <a:noFill/>
          <a:ln cap="flat" cmpd="sng" w="28575">
            <a:solidFill>
              <a:schemeClr val="dk1"/>
            </a:solidFill>
            <a:prstDash val="solid"/>
            <a:round/>
            <a:headEnd len="med" w="med" type="none"/>
            <a:tailEnd len="med" w="med" type="none"/>
          </a:ln>
        </p:spPr>
      </p:pic>
      <p:sp>
        <p:nvSpPr>
          <p:cNvPr id="393" name="Shape 393"/>
          <p:cNvSpPr txBox="1"/>
          <p:nvPr>
            <p:ph type="title"/>
          </p:nvPr>
        </p:nvSpPr>
        <p:spPr>
          <a:xfrm>
            <a:off x="457200" y="418356"/>
            <a:ext cx="8229600" cy="857250"/>
          </a:xfrm>
          <a:prstGeom prst="rect">
            <a:avLst/>
          </a:prstGeom>
          <a:noFill/>
          <a:ln>
            <a:noFill/>
          </a:ln>
        </p:spPr>
        <p:txBody>
          <a:bodyPr anchorCtr="0" anchor="ctr" bIns="45700" lIns="91425" rIns="91425" tIns="45700">
            <a:noAutofit/>
          </a:bodyPr>
          <a:lstStyle/>
          <a:p>
            <a:pPr indent="0" lvl="0" marL="0" marR="0" rtl="0" algn="l">
              <a:spcBef>
                <a:spcPts val="0"/>
              </a:spcBef>
              <a:buClr>
                <a:srgbClr val="E00034"/>
              </a:buClr>
              <a:buSzPct val="25000"/>
              <a:buFont typeface="Arial"/>
              <a:buNone/>
            </a:pPr>
            <a:r>
              <a:rPr b="0" i="0" lang="nl-NL" sz="2800" u="none" cap="none" strike="noStrike">
                <a:solidFill>
                  <a:srgbClr val="E00034"/>
                </a:solidFill>
                <a:latin typeface="Arial"/>
                <a:ea typeface="Arial"/>
                <a:cs typeface="Arial"/>
                <a:sym typeface="Arial"/>
              </a:rPr>
              <a:t>PRESERVING</a:t>
            </a:r>
            <a:br>
              <a:rPr b="0" i="0" lang="nl-NL" sz="2800" u="none" cap="none" strike="noStrike">
                <a:solidFill>
                  <a:srgbClr val="E00034"/>
                </a:solidFill>
                <a:latin typeface="Arial"/>
                <a:ea typeface="Arial"/>
                <a:cs typeface="Arial"/>
                <a:sym typeface="Arial"/>
              </a:rPr>
            </a:br>
            <a:r>
              <a:rPr b="0" i="0" lang="nl-NL" sz="2800" u="none" cap="none" strike="noStrike">
                <a:solidFill>
                  <a:srgbClr val="E00034"/>
                </a:solidFill>
                <a:latin typeface="Arial"/>
                <a:ea typeface="Arial"/>
                <a:cs typeface="Arial"/>
                <a:sym typeface="Arial"/>
              </a:rPr>
              <a:t>AV COLLECTIONS…</a:t>
            </a:r>
          </a:p>
        </p:txBody>
      </p:sp>
      <p:sp>
        <p:nvSpPr>
          <p:cNvPr id="394" name="Shape 394"/>
          <p:cNvSpPr txBox="1"/>
          <p:nvPr>
            <p:ph idx="1" type="body"/>
          </p:nvPr>
        </p:nvSpPr>
        <p:spPr>
          <a:xfrm>
            <a:off x="457200" y="1563637"/>
            <a:ext cx="8229600" cy="3394472"/>
          </a:xfrm>
          <a:prstGeom prst="rect">
            <a:avLst/>
          </a:prstGeom>
          <a:noFill/>
          <a:ln>
            <a:noFill/>
          </a:ln>
        </p:spPr>
        <p:txBody>
          <a:bodyPr anchorCtr="0" anchor="t" bIns="45700" lIns="91425" rIns="91425" tIns="45700">
            <a:noAutofit/>
          </a:bodyPr>
          <a:lstStyle/>
          <a:p>
            <a:pPr indent="0" lvl="0" marL="0" marR="0" rtl="0" algn="l">
              <a:lnSpc>
                <a:spcPct val="150000"/>
              </a:lnSpc>
              <a:spcBef>
                <a:spcPts val="0"/>
              </a:spcBef>
              <a:spcAft>
                <a:spcPts val="0"/>
              </a:spcAft>
              <a:buClr>
                <a:schemeClr val="dk1"/>
              </a:buClr>
              <a:buSzPct val="25000"/>
              <a:buFont typeface="Arial"/>
              <a:buNone/>
            </a:pPr>
            <a:r>
              <a:rPr b="0" i="0" lang="nl-NL" sz="2000" u="none" cap="none" strike="noStrike">
                <a:solidFill>
                  <a:schemeClr val="dk1"/>
                </a:solidFill>
                <a:latin typeface="Arial"/>
                <a:ea typeface="Arial"/>
                <a:cs typeface="Arial"/>
                <a:sym typeface="Arial"/>
              </a:rPr>
              <a:t>Technological shifts</a:t>
            </a:r>
          </a:p>
          <a:p>
            <a:pPr indent="0" lvl="0" marL="0" marR="0" rtl="0" algn="l">
              <a:lnSpc>
                <a:spcPct val="150000"/>
              </a:lnSpc>
              <a:spcBef>
                <a:spcPts val="0"/>
              </a:spcBef>
              <a:spcAft>
                <a:spcPts val="0"/>
              </a:spcAft>
              <a:buClr>
                <a:schemeClr val="dk1"/>
              </a:buClr>
              <a:buSzPct val="25000"/>
              <a:buFont typeface="Arial"/>
              <a:buNone/>
            </a:pPr>
            <a:r>
              <a:rPr b="0" i="0" lang="nl-NL" sz="2000" u="none" cap="none" strike="noStrike">
                <a:solidFill>
                  <a:schemeClr val="dk1"/>
                </a:solidFill>
                <a:latin typeface="Arial"/>
                <a:ea typeface="Arial"/>
                <a:cs typeface="Arial"/>
                <a:sym typeface="Arial"/>
              </a:rPr>
              <a:t>Changing storage media                 </a:t>
            </a:r>
          </a:p>
          <a:p>
            <a:pPr indent="0" lvl="0" marL="0" marR="0" rtl="0" algn="l">
              <a:lnSpc>
                <a:spcPct val="150000"/>
              </a:lnSpc>
              <a:spcBef>
                <a:spcPts val="0"/>
              </a:spcBef>
              <a:spcAft>
                <a:spcPts val="0"/>
              </a:spcAft>
              <a:buClr>
                <a:schemeClr val="dk1"/>
              </a:buClr>
              <a:buSzPct val="25000"/>
              <a:buFont typeface="Arial"/>
              <a:buNone/>
            </a:pPr>
            <a:r>
              <a:rPr b="0" i="0" lang="nl-NL" sz="2000" u="none" cap="none" strike="noStrike">
                <a:solidFill>
                  <a:schemeClr val="dk1"/>
                </a:solidFill>
                <a:latin typeface="Arial"/>
                <a:ea typeface="Arial"/>
                <a:cs typeface="Arial"/>
                <a:sym typeface="Arial"/>
              </a:rPr>
              <a:t>Evolving playout equipment</a:t>
            </a:r>
          </a:p>
          <a:p>
            <a:pPr indent="0" lvl="0" marL="0" marR="0" rtl="0" algn="l">
              <a:lnSpc>
                <a:spcPct val="150000"/>
              </a:lnSpc>
              <a:spcBef>
                <a:spcPts val="0"/>
              </a:spcBef>
              <a:buClr>
                <a:schemeClr val="dk1"/>
              </a:buClr>
              <a:buSzPct val="25000"/>
              <a:buFont typeface="Arial"/>
              <a:buNone/>
            </a:pPr>
            <a:r>
              <a:rPr b="0" i="0" lang="nl-NL" sz="2000" u="none" cap="none" strike="noStrike">
                <a:solidFill>
                  <a:schemeClr val="dk1"/>
                </a:solidFill>
                <a:latin typeface="Arial"/>
                <a:ea typeface="Arial"/>
                <a:cs typeface="Arial"/>
                <a:sym typeface="Arial"/>
              </a:rPr>
              <a:t>Obsolescence</a:t>
            </a:r>
          </a:p>
        </p:txBody>
      </p:sp>
      <p:sp>
        <p:nvSpPr>
          <p:cNvPr id="395" name="Shape 395"/>
          <p:cNvSpPr txBox="1"/>
          <p:nvPr/>
        </p:nvSpPr>
        <p:spPr>
          <a:xfrm>
            <a:off x="-3597157" y="4587973"/>
            <a:ext cx="12034183" cy="276998"/>
          </a:xfrm>
          <a:prstGeom prst="rect">
            <a:avLst/>
          </a:prstGeom>
          <a:noFill/>
          <a:ln>
            <a:noFill/>
          </a:ln>
        </p:spPr>
        <p:txBody>
          <a:bodyPr anchorCtr="0" anchor="t" bIns="45700" lIns="91425" rIns="91425" tIns="45700">
            <a:noAutofit/>
          </a:bodyPr>
          <a:lstStyle/>
          <a:p>
            <a:pPr indent="0" lvl="0" marL="0" marR="0" rtl="0" algn="ctr">
              <a:spcBef>
                <a:spcPts val="0"/>
              </a:spcBef>
              <a:spcAft>
                <a:spcPts val="0"/>
              </a:spcAft>
              <a:buClr>
                <a:srgbClr val="7F7F7F"/>
              </a:buClr>
              <a:buSzPct val="25000"/>
              <a:buFont typeface="Verdana"/>
              <a:buNone/>
            </a:pPr>
            <a:r>
              <a:rPr b="0" i="0" lang="nl-NL" sz="1200" u="none" cap="none" strike="noStrike">
                <a:solidFill>
                  <a:srgbClr val="7F7F7F"/>
                </a:solidFill>
                <a:latin typeface="Verdana"/>
                <a:ea typeface="Verdana"/>
                <a:cs typeface="Verdana"/>
                <a:sym typeface="Verdana"/>
              </a:rPr>
              <a:t>Nick Gentry, </a:t>
            </a:r>
            <a:r>
              <a:rPr b="0" i="1" lang="nl-NL" sz="1200" u="none" cap="none" strike="noStrike">
                <a:solidFill>
                  <a:srgbClr val="7F7F7F"/>
                </a:solidFill>
                <a:latin typeface="Verdana"/>
                <a:ea typeface="Verdana"/>
                <a:cs typeface="Verdana"/>
                <a:sym typeface="Verdana"/>
              </a:rPr>
              <a:t>Obsolescence</a:t>
            </a:r>
            <a:r>
              <a:rPr b="0" i="0" lang="nl-NL" sz="1200" u="none" cap="none" strike="noStrike">
                <a:solidFill>
                  <a:srgbClr val="7F7F7F"/>
                </a:solidFill>
                <a:latin typeface="Verdana"/>
                <a:ea typeface="Verdana"/>
                <a:cs typeface="Verdana"/>
                <a:sym typeface="Verdana"/>
              </a:rPr>
              <a:t> III (2011)</a:t>
            </a:r>
          </a:p>
        </p:txBody>
      </p:sp>
      <p:pic>
        <p:nvPicPr>
          <p:cNvPr id="396" name="Shape 396"/>
          <p:cNvPicPr preferRelativeResize="0"/>
          <p:nvPr/>
        </p:nvPicPr>
        <p:blipFill rotWithShape="1">
          <a:blip r:embed="rId4">
            <a:alphaModFix/>
          </a:blip>
          <a:srcRect b="0" l="0" r="0" t="0"/>
          <a:stretch/>
        </p:blipFill>
        <p:spPr>
          <a:xfrm>
            <a:off x="7128585" y="-236562"/>
            <a:ext cx="2037128" cy="144016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01" name="Shape 401"/>
        <p:cNvGrpSpPr/>
        <p:nvPr/>
      </p:nvGrpSpPr>
      <p:grpSpPr>
        <a:xfrm>
          <a:off x="0" y="0"/>
          <a:ext cx="0" cy="0"/>
          <a:chOff x="0" y="0"/>
          <a:chExt cx="0" cy="0"/>
        </a:xfrm>
      </p:grpSpPr>
      <p:pic>
        <p:nvPicPr>
          <p:cNvPr id="402" name="Shape 402"/>
          <p:cNvPicPr preferRelativeResize="0"/>
          <p:nvPr/>
        </p:nvPicPr>
        <p:blipFill rotWithShape="1">
          <a:blip r:embed="rId3">
            <a:alphaModFix/>
          </a:blip>
          <a:srcRect b="0" l="0" r="0" t="0"/>
          <a:stretch/>
        </p:blipFill>
        <p:spPr>
          <a:xfrm>
            <a:off x="0" y="0"/>
            <a:ext cx="9429599" cy="6858000"/>
          </a:xfrm>
          <a:prstGeom prst="rect">
            <a:avLst/>
          </a:prstGeom>
          <a:solidFill>
            <a:srgbClr val="EEEEEE"/>
          </a:solidFill>
          <a:ln cap="sq" cmpd="sng" w="88900">
            <a:solidFill>
              <a:srgbClr val="FFFFFF"/>
            </a:solidFill>
            <a:prstDash val="solid"/>
            <a:miter/>
            <a:headEnd len="med" w="med" type="none"/>
            <a:tailEnd len="med" w="med" type="none"/>
          </a:ln>
        </p:spPr>
      </p:pic>
      <p:pic>
        <p:nvPicPr>
          <p:cNvPr descr="C:\Documents and Settings\adjong\Mijn documenten\Kennisbank\Bundel_def\Tom de Smet\d004be3.jpg" id="403" name="Shape 403"/>
          <p:cNvPicPr preferRelativeResize="0"/>
          <p:nvPr/>
        </p:nvPicPr>
        <p:blipFill rotWithShape="1">
          <a:blip r:embed="rId4">
            <a:alphaModFix/>
          </a:blip>
          <a:srcRect b="0" l="0" r="0" t="0"/>
          <a:stretch/>
        </p:blipFill>
        <p:spPr>
          <a:xfrm>
            <a:off x="2895600" y="0"/>
            <a:ext cx="2438399" cy="6858000"/>
          </a:xfrm>
          <a:prstGeom prst="rect">
            <a:avLst/>
          </a:prstGeom>
          <a:solidFill>
            <a:srgbClr val="EEEEEE"/>
          </a:solidFill>
          <a:ln cap="sq" cmpd="sng" w="88900">
            <a:solidFill>
              <a:srgbClr val="FFFFFF"/>
            </a:solidFill>
            <a:prstDash val="solid"/>
            <a:miter/>
            <a:headEnd len="med" w="med" type="none"/>
            <a:tailEnd len="med" w="med" type="none"/>
          </a:ln>
        </p:spPr>
      </p:pic>
      <p:pic>
        <p:nvPicPr>
          <p:cNvPr id="404" name="Shape 404"/>
          <p:cNvPicPr preferRelativeResize="0"/>
          <p:nvPr/>
        </p:nvPicPr>
        <p:blipFill rotWithShape="1">
          <a:blip r:embed="rId5">
            <a:alphaModFix/>
          </a:blip>
          <a:srcRect b="0" l="0" r="0" t="0"/>
          <a:stretch/>
        </p:blipFill>
        <p:spPr>
          <a:xfrm>
            <a:off x="5105400" y="0"/>
            <a:ext cx="4038599" cy="4267199"/>
          </a:xfrm>
          <a:prstGeom prst="rect">
            <a:avLst/>
          </a:prstGeom>
          <a:solidFill>
            <a:srgbClr val="EEEEEE"/>
          </a:solidFill>
          <a:ln cap="sq" cmpd="sng" w="88900">
            <a:solidFill>
              <a:srgbClr val="FFFFFF"/>
            </a:solidFill>
            <a:prstDash val="solid"/>
            <a:miter/>
            <a:headEnd len="med" w="med" type="none"/>
            <a:tailEnd len="med" w="med" type="none"/>
          </a:ln>
        </p:spPr>
      </p:pic>
      <p:pic>
        <p:nvPicPr>
          <p:cNvPr descr="C:\WINDOWS\Desktop\naa 2.bmp" id="405" name="Shape 405"/>
          <p:cNvPicPr preferRelativeResize="0"/>
          <p:nvPr/>
        </p:nvPicPr>
        <p:blipFill rotWithShape="1">
          <a:blip r:embed="rId6">
            <a:alphaModFix/>
          </a:blip>
          <a:srcRect b="0" l="0" r="0" t="0"/>
          <a:stretch/>
        </p:blipFill>
        <p:spPr>
          <a:xfrm>
            <a:off x="5105400" y="3429000"/>
            <a:ext cx="4038599" cy="3429000"/>
          </a:xfrm>
          <a:prstGeom prst="rect">
            <a:avLst/>
          </a:prstGeom>
          <a:solidFill>
            <a:srgbClr val="EEEEEE"/>
          </a:solidFill>
          <a:ln cap="sq" cmpd="sng" w="88900">
            <a:solidFill>
              <a:srgbClr val="FFFFFF"/>
            </a:solidFill>
            <a:prstDash val="solid"/>
            <a:miter/>
            <a:headEnd len="med" w="med" type="none"/>
            <a:tailEnd len="med" w="med" type="none"/>
          </a:ln>
        </p:spPr>
      </p:pic>
      <p:sp>
        <p:nvSpPr>
          <p:cNvPr id="406" name="Shape 406"/>
          <p:cNvSpPr/>
          <p:nvPr/>
        </p:nvSpPr>
        <p:spPr>
          <a:xfrm>
            <a:off x="-828600" y="-596602"/>
            <a:ext cx="10945215" cy="7776864"/>
          </a:xfrm>
          <a:prstGeom prst="rect">
            <a:avLst/>
          </a:prstGeom>
          <a:solidFill>
            <a:schemeClr val="dk1">
              <a:alpha val="72941"/>
            </a:schemeClr>
          </a:solidFill>
          <a:ln cap="flat" cmpd="sng" w="25400">
            <a:solidFill>
              <a:srgbClr val="395E89"/>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b="0" i="0" sz="1200" u="none" cap="none" strike="noStrike">
              <a:solidFill>
                <a:schemeClr val="lt1"/>
              </a:solidFill>
              <a:latin typeface="Calibri"/>
              <a:ea typeface="Calibri"/>
              <a:cs typeface="Calibri"/>
              <a:sym typeface="Calibri"/>
            </a:endParaRPr>
          </a:p>
        </p:txBody>
      </p:sp>
      <p:sp>
        <p:nvSpPr>
          <p:cNvPr id="407" name="Shape 407"/>
          <p:cNvSpPr txBox="1"/>
          <p:nvPr>
            <p:ph type="title"/>
          </p:nvPr>
        </p:nvSpPr>
        <p:spPr>
          <a:xfrm>
            <a:off x="-828600" y="2133600"/>
            <a:ext cx="10821887" cy="857250"/>
          </a:xfrm>
          <a:prstGeom prst="rect">
            <a:avLst/>
          </a:prstGeom>
          <a:noFill/>
          <a:ln>
            <a:noFill/>
          </a:ln>
        </p:spPr>
        <p:txBody>
          <a:bodyPr anchorCtr="0" anchor="ctr" bIns="45700" lIns="91425" rIns="91425" tIns="45700">
            <a:noAutofit/>
          </a:bodyPr>
          <a:lstStyle/>
          <a:p>
            <a:pPr indent="0" lvl="0" marL="0" marR="0" rtl="0" algn="ctr">
              <a:spcBef>
                <a:spcPts val="0"/>
              </a:spcBef>
              <a:buClr>
                <a:schemeClr val="lt1"/>
              </a:buClr>
              <a:buSzPct val="25000"/>
              <a:buFont typeface="Arial"/>
              <a:buNone/>
            </a:pPr>
            <a:r>
              <a:rPr b="0" i="0" lang="nl-NL" sz="8000" u="none" cap="none" strike="noStrike">
                <a:solidFill>
                  <a:schemeClr val="lt1"/>
                </a:solidFill>
                <a:latin typeface="Arial"/>
                <a:ea typeface="Arial"/>
                <a:cs typeface="Arial"/>
                <a:sym typeface="Arial"/>
              </a:rPr>
              <a:t>SO, WHAT’S NEW?</a:t>
            </a:r>
          </a:p>
        </p:txBody>
      </p:sp>
      <p:pic>
        <p:nvPicPr>
          <p:cNvPr id="408" name="Shape 408"/>
          <p:cNvPicPr preferRelativeResize="0"/>
          <p:nvPr/>
        </p:nvPicPr>
        <p:blipFill rotWithShape="1">
          <a:blip r:embed="rId7">
            <a:alphaModFix/>
          </a:blip>
          <a:srcRect b="0" l="0" r="0" t="0"/>
          <a:stretch/>
        </p:blipFill>
        <p:spPr>
          <a:xfrm>
            <a:off x="7128585" y="-236562"/>
            <a:ext cx="2037128" cy="144016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13" name="Shape 413"/>
        <p:cNvGrpSpPr/>
        <p:nvPr/>
      </p:nvGrpSpPr>
      <p:grpSpPr>
        <a:xfrm>
          <a:off x="0" y="0"/>
          <a:ext cx="0" cy="0"/>
          <a:chOff x="0" y="0"/>
          <a:chExt cx="0" cy="0"/>
        </a:xfrm>
      </p:grpSpPr>
      <p:sp>
        <p:nvSpPr>
          <p:cNvPr id="414" name="Shape 414"/>
          <p:cNvSpPr txBox="1"/>
          <p:nvPr/>
        </p:nvSpPr>
        <p:spPr>
          <a:xfrm>
            <a:off x="304800" y="628650"/>
            <a:ext cx="3505200" cy="342900"/>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None/>
            </a:pPr>
            <a:r>
              <a:t/>
            </a:r>
            <a:endParaRPr sz="2400">
              <a:solidFill>
                <a:schemeClr val="lt1"/>
              </a:solidFill>
              <a:latin typeface="Arial"/>
              <a:ea typeface="Arial"/>
              <a:cs typeface="Arial"/>
              <a:sym typeface="Arial"/>
            </a:endParaRPr>
          </a:p>
        </p:txBody>
      </p:sp>
      <p:pic>
        <p:nvPicPr>
          <p:cNvPr descr="Flyer-voorkant-NL-new.jpg" id="415" name="Shape 415"/>
          <p:cNvPicPr preferRelativeResize="0"/>
          <p:nvPr/>
        </p:nvPicPr>
        <p:blipFill rotWithShape="1">
          <a:blip r:embed="rId3">
            <a:alphaModFix/>
          </a:blip>
          <a:srcRect b="0" l="0" r="0" t="0"/>
          <a:stretch/>
        </p:blipFill>
        <p:spPr>
          <a:xfrm>
            <a:off x="260975" y="0"/>
            <a:ext cx="8786400" cy="51435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19" name="Shape 419"/>
        <p:cNvGrpSpPr/>
        <p:nvPr/>
      </p:nvGrpSpPr>
      <p:grpSpPr>
        <a:xfrm>
          <a:off x="0" y="0"/>
          <a:ext cx="0" cy="0"/>
          <a:chOff x="0" y="0"/>
          <a:chExt cx="0" cy="0"/>
        </a:xfrm>
      </p:grpSpPr>
      <p:pic>
        <p:nvPicPr>
          <p:cNvPr id="420" name="Shape 420"/>
          <p:cNvPicPr preferRelativeResize="0"/>
          <p:nvPr/>
        </p:nvPicPr>
        <p:blipFill rotWithShape="1">
          <a:blip r:embed="rId3">
            <a:alphaModFix/>
          </a:blip>
          <a:srcRect b="0" l="0" r="0" t="0"/>
          <a:stretch/>
        </p:blipFill>
        <p:spPr>
          <a:xfrm>
            <a:off x="0" y="0"/>
            <a:ext cx="9144000" cy="5143499"/>
          </a:xfrm>
          <a:prstGeom prst="rect">
            <a:avLst/>
          </a:prstGeom>
          <a:noFill/>
          <a:ln>
            <a:noFill/>
          </a:ln>
        </p:spPr>
      </p:pic>
      <p:sp>
        <p:nvSpPr>
          <p:cNvPr id="421" name="Shape 421"/>
          <p:cNvSpPr txBox="1"/>
          <p:nvPr/>
        </p:nvSpPr>
        <p:spPr>
          <a:xfrm>
            <a:off x="1763688" y="3170283"/>
            <a:ext cx="7128792" cy="1754325"/>
          </a:xfrm>
          <a:prstGeom prst="rect">
            <a:avLst/>
          </a:prstGeom>
          <a:noFill/>
          <a:ln>
            <a:noFill/>
          </a:ln>
        </p:spPr>
        <p:txBody>
          <a:bodyPr anchorCtr="0" anchor="t" bIns="45700" lIns="91425" rIns="91425" tIns="45700">
            <a:noAutofit/>
          </a:bodyPr>
          <a:lstStyle/>
          <a:p>
            <a:pPr indent="-342900" lvl="0" marL="342900" marR="0" rtl="0" algn="l">
              <a:lnSpc>
                <a:spcPct val="150000"/>
              </a:lnSpc>
              <a:spcBef>
                <a:spcPts val="0"/>
              </a:spcBef>
              <a:buClr>
                <a:srgbClr val="FFFFFF"/>
              </a:buClr>
              <a:buSzPct val="100000"/>
              <a:buFont typeface="Arial"/>
              <a:buChar char="•"/>
            </a:pPr>
            <a:r>
              <a:rPr b="0" i="1" lang="nl-NL" sz="1800" u="none" cap="none" strike="noStrike">
                <a:solidFill>
                  <a:srgbClr val="FFFFFF"/>
                </a:solidFill>
                <a:latin typeface="Arial"/>
                <a:ea typeface="Arial"/>
                <a:cs typeface="Arial"/>
                <a:sym typeface="Arial"/>
              </a:rPr>
              <a:t>Require rethinking the archive’s organization</a:t>
            </a:r>
          </a:p>
          <a:p>
            <a:pPr indent="-342900" lvl="0" marL="342900" marR="0" rtl="0" algn="l">
              <a:lnSpc>
                <a:spcPct val="150000"/>
              </a:lnSpc>
              <a:spcBef>
                <a:spcPts val="0"/>
              </a:spcBef>
              <a:buClr>
                <a:srgbClr val="FFFFFF"/>
              </a:buClr>
              <a:buSzPct val="100000"/>
              <a:buFont typeface="Arial"/>
              <a:buChar char="•"/>
            </a:pPr>
            <a:r>
              <a:rPr b="0" i="1" lang="nl-NL" sz="1800" u="none" cap="none" strike="noStrike">
                <a:solidFill>
                  <a:srgbClr val="FFFFFF"/>
                </a:solidFill>
                <a:latin typeface="Arial"/>
                <a:ea typeface="Arial"/>
                <a:cs typeface="Arial"/>
                <a:sym typeface="Arial"/>
              </a:rPr>
              <a:t>Remodelling of  archival processes</a:t>
            </a:r>
          </a:p>
          <a:p>
            <a:pPr indent="-342900" lvl="0" marL="342900" marR="0" rtl="0" algn="l">
              <a:lnSpc>
                <a:spcPct val="150000"/>
              </a:lnSpc>
              <a:spcBef>
                <a:spcPts val="0"/>
              </a:spcBef>
              <a:buClr>
                <a:srgbClr val="FFFFFF"/>
              </a:buClr>
              <a:buSzPct val="100000"/>
              <a:buFont typeface="Arial"/>
              <a:buChar char="•"/>
            </a:pPr>
            <a:r>
              <a:rPr b="0" i="1" lang="nl-NL" sz="1800" u="none" cap="none" strike="noStrike">
                <a:solidFill>
                  <a:srgbClr val="FFFFFF"/>
                </a:solidFill>
                <a:latin typeface="Arial"/>
                <a:ea typeface="Arial"/>
                <a:cs typeface="Arial"/>
                <a:sym typeface="Arial"/>
              </a:rPr>
              <a:t>Standards, competences, relations with users/donors</a:t>
            </a:r>
          </a:p>
          <a:p>
            <a:pPr indent="-342900" lvl="0" marL="342900" marR="0" rtl="0" algn="l">
              <a:lnSpc>
                <a:spcPct val="150000"/>
              </a:lnSpc>
              <a:spcBef>
                <a:spcPts val="0"/>
              </a:spcBef>
              <a:buClr>
                <a:srgbClr val="FFFFFF"/>
              </a:buClr>
              <a:buSzPct val="100000"/>
              <a:buFont typeface="Arial"/>
              <a:buChar char="•"/>
            </a:pPr>
            <a:r>
              <a:rPr b="0" i="1" lang="nl-NL" sz="1800" u="none" cap="none" strike="noStrike">
                <a:solidFill>
                  <a:srgbClr val="FFFFFF"/>
                </a:solidFill>
                <a:latin typeface="Arial"/>
                <a:ea typeface="Arial"/>
                <a:cs typeface="Arial"/>
                <a:sym typeface="Arial"/>
              </a:rPr>
              <a:t>Creating a trusted digital environment         </a:t>
            </a: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26" name="Shape 426"/>
        <p:cNvGrpSpPr/>
        <p:nvPr/>
      </p:nvGrpSpPr>
      <p:grpSpPr>
        <a:xfrm>
          <a:off x="0" y="0"/>
          <a:ext cx="0" cy="0"/>
          <a:chOff x="0" y="0"/>
          <a:chExt cx="0" cy="0"/>
        </a:xfrm>
      </p:grpSpPr>
      <p:pic>
        <p:nvPicPr>
          <p:cNvPr id="427" name="Shape 427"/>
          <p:cNvPicPr preferRelativeResize="0"/>
          <p:nvPr/>
        </p:nvPicPr>
        <p:blipFill rotWithShape="1">
          <a:blip r:embed="rId3">
            <a:alphaModFix/>
          </a:blip>
          <a:srcRect b="0" l="0" r="0" t="0"/>
          <a:stretch/>
        </p:blipFill>
        <p:spPr>
          <a:xfrm>
            <a:off x="0" y="0"/>
            <a:ext cx="9429600" cy="6858000"/>
          </a:xfrm>
          <a:prstGeom prst="rect">
            <a:avLst/>
          </a:prstGeom>
          <a:solidFill>
            <a:srgbClr val="EEEEEE"/>
          </a:solidFill>
          <a:ln cap="sq" cmpd="sng" w="88900">
            <a:solidFill>
              <a:srgbClr val="FFFFFF"/>
            </a:solidFill>
            <a:prstDash val="solid"/>
            <a:miter/>
            <a:headEnd len="med" w="med" type="none"/>
            <a:tailEnd len="med" w="med" type="none"/>
          </a:ln>
        </p:spPr>
      </p:pic>
      <p:pic>
        <p:nvPicPr>
          <p:cNvPr descr="C:\Documents and Settings\adjong\Mijn documenten\Kennisbank\Bundel_def\Tom de Smet\d004be3.jpg" id="428" name="Shape 428"/>
          <p:cNvPicPr preferRelativeResize="0"/>
          <p:nvPr/>
        </p:nvPicPr>
        <p:blipFill rotWithShape="1">
          <a:blip r:embed="rId4">
            <a:alphaModFix/>
          </a:blip>
          <a:srcRect b="0" l="0" r="0" t="0"/>
          <a:stretch/>
        </p:blipFill>
        <p:spPr>
          <a:xfrm>
            <a:off x="2895600" y="0"/>
            <a:ext cx="2438400" cy="6858000"/>
          </a:xfrm>
          <a:prstGeom prst="rect">
            <a:avLst/>
          </a:prstGeom>
          <a:solidFill>
            <a:srgbClr val="EEEEEE"/>
          </a:solidFill>
          <a:ln cap="sq" cmpd="sng" w="88900">
            <a:solidFill>
              <a:srgbClr val="FFFFFF"/>
            </a:solidFill>
            <a:prstDash val="solid"/>
            <a:miter/>
            <a:headEnd len="med" w="med" type="none"/>
            <a:tailEnd len="med" w="med" type="none"/>
          </a:ln>
        </p:spPr>
      </p:pic>
      <p:pic>
        <p:nvPicPr>
          <p:cNvPr id="429" name="Shape 429"/>
          <p:cNvPicPr preferRelativeResize="0"/>
          <p:nvPr/>
        </p:nvPicPr>
        <p:blipFill rotWithShape="1">
          <a:blip r:embed="rId5">
            <a:alphaModFix/>
          </a:blip>
          <a:srcRect b="0" l="0" r="0" t="0"/>
          <a:stretch/>
        </p:blipFill>
        <p:spPr>
          <a:xfrm>
            <a:off x="5105400" y="0"/>
            <a:ext cx="4038600" cy="4267200"/>
          </a:xfrm>
          <a:prstGeom prst="rect">
            <a:avLst/>
          </a:prstGeom>
          <a:solidFill>
            <a:srgbClr val="EEEEEE"/>
          </a:solidFill>
          <a:ln cap="sq" cmpd="sng" w="88900">
            <a:solidFill>
              <a:srgbClr val="FFFFFF"/>
            </a:solidFill>
            <a:prstDash val="solid"/>
            <a:miter/>
            <a:headEnd len="med" w="med" type="none"/>
            <a:tailEnd len="med" w="med" type="none"/>
          </a:ln>
        </p:spPr>
      </p:pic>
      <p:pic>
        <p:nvPicPr>
          <p:cNvPr descr="C:\WINDOWS\Desktop\naa 2.bmp" id="430" name="Shape 430"/>
          <p:cNvPicPr preferRelativeResize="0"/>
          <p:nvPr/>
        </p:nvPicPr>
        <p:blipFill rotWithShape="1">
          <a:blip r:embed="rId6">
            <a:alphaModFix/>
          </a:blip>
          <a:srcRect b="0" l="0" r="0" t="0"/>
          <a:stretch/>
        </p:blipFill>
        <p:spPr>
          <a:xfrm>
            <a:off x="5105400" y="3429000"/>
            <a:ext cx="4038600" cy="3429000"/>
          </a:xfrm>
          <a:prstGeom prst="rect">
            <a:avLst/>
          </a:prstGeom>
          <a:solidFill>
            <a:srgbClr val="EEEEEE"/>
          </a:solidFill>
          <a:ln cap="sq" cmpd="sng" w="88900">
            <a:solidFill>
              <a:srgbClr val="FFFFFF"/>
            </a:solidFill>
            <a:prstDash val="solid"/>
            <a:miter/>
            <a:headEnd len="med" w="med" type="none"/>
            <a:tailEnd len="med" w="med" type="none"/>
          </a:ln>
        </p:spPr>
      </p:pic>
      <p:sp>
        <p:nvSpPr>
          <p:cNvPr id="431" name="Shape 431"/>
          <p:cNvSpPr/>
          <p:nvPr/>
        </p:nvSpPr>
        <p:spPr>
          <a:xfrm>
            <a:off x="-828600" y="-596602"/>
            <a:ext cx="10945200" cy="7776900"/>
          </a:xfrm>
          <a:prstGeom prst="rect">
            <a:avLst/>
          </a:prstGeom>
          <a:solidFill>
            <a:schemeClr val="dk1">
              <a:alpha val="72940"/>
            </a:schemeClr>
          </a:solidFill>
          <a:ln cap="flat" cmpd="sng" w="25400">
            <a:solidFill>
              <a:srgbClr val="395E89"/>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b="0" i="0" sz="1200" u="none" cap="none" strike="noStrike">
              <a:solidFill>
                <a:schemeClr val="lt1"/>
              </a:solidFill>
              <a:latin typeface="Calibri"/>
              <a:ea typeface="Calibri"/>
              <a:cs typeface="Calibri"/>
              <a:sym typeface="Calibri"/>
            </a:endParaRPr>
          </a:p>
        </p:txBody>
      </p:sp>
      <p:sp>
        <p:nvSpPr>
          <p:cNvPr id="432" name="Shape 432"/>
          <p:cNvSpPr txBox="1"/>
          <p:nvPr>
            <p:ph type="title"/>
          </p:nvPr>
        </p:nvSpPr>
        <p:spPr>
          <a:xfrm>
            <a:off x="-828600" y="2133600"/>
            <a:ext cx="10821900" cy="857400"/>
          </a:xfrm>
          <a:prstGeom prst="rect">
            <a:avLst/>
          </a:prstGeom>
          <a:noFill/>
          <a:ln>
            <a:noFill/>
          </a:ln>
        </p:spPr>
        <p:txBody>
          <a:bodyPr anchorCtr="0" anchor="ctr" bIns="45700" lIns="91425" rIns="91425" tIns="45700">
            <a:noAutofit/>
          </a:bodyPr>
          <a:lstStyle/>
          <a:p>
            <a:pPr indent="0" lvl="0" marL="0" marR="0" rtl="0" algn="ctr">
              <a:spcBef>
                <a:spcPts val="0"/>
              </a:spcBef>
              <a:buClr>
                <a:schemeClr val="lt1"/>
              </a:buClr>
              <a:buSzPct val="25000"/>
              <a:buFont typeface="Arial"/>
              <a:buNone/>
            </a:pPr>
            <a:r>
              <a:rPr b="0" i="0" lang="nl-NL" sz="8000" u="none" cap="none" strike="noStrike">
                <a:solidFill>
                  <a:schemeClr val="lt1"/>
                </a:solidFill>
                <a:latin typeface="Arial"/>
                <a:ea typeface="Arial"/>
                <a:cs typeface="Arial"/>
                <a:sym typeface="Arial"/>
              </a:rPr>
              <a:t>SO, WHAT’S NEW?</a:t>
            </a:r>
          </a:p>
        </p:txBody>
      </p:sp>
      <p:pic>
        <p:nvPicPr>
          <p:cNvPr id="433" name="Shape 433"/>
          <p:cNvPicPr preferRelativeResize="0"/>
          <p:nvPr/>
        </p:nvPicPr>
        <p:blipFill rotWithShape="1">
          <a:blip r:embed="rId7">
            <a:alphaModFix/>
          </a:blip>
          <a:srcRect b="0" l="0" r="0" t="0"/>
          <a:stretch/>
        </p:blipFill>
        <p:spPr>
          <a:xfrm>
            <a:off x="7128585" y="-236562"/>
            <a:ext cx="2037000" cy="14403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38" name="Shape 438"/>
        <p:cNvGrpSpPr/>
        <p:nvPr/>
      </p:nvGrpSpPr>
      <p:grpSpPr>
        <a:xfrm>
          <a:off x="0" y="0"/>
          <a:ext cx="0" cy="0"/>
          <a:chOff x="0" y="0"/>
          <a:chExt cx="0" cy="0"/>
        </a:xfrm>
      </p:grpSpPr>
      <p:sp>
        <p:nvSpPr>
          <p:cNvPr id="439" name="Shape 439"/>
          <p:cNvSpPr txBox="1"/>
          <p:nvPr>
            <p:ph type="title"/>
          </p:nvPr>
        </p:nvSpPr>
        <p:spPr>
          <a:xfrm>
            <a:off x="457200" y="205978"/>
            <a:ext cx="8229600" cy="857400"/>
          </a:xfrm>
          <a:prstGeom prst="rect">
            <a:avLst/>
          </a:prstGeom>
          <a:noFill/>
          <a:ln>
            <a:noFill/>
          </a:ln>
        </p:spPr>
        <p:txBody>
          <a:bodyPr anchorCtr="0" anchor="ctr" bIns="45700" lIns="91425" rIns="91425" tIns="45700">
            <a:noAutofit/>
          </a:bodyPr>
          <a:lstStyle/>
          <a:p>
            <a:pPr indent="0" lvl="0" marL="0" marR="0" rtl="0" algn="ctr">
              <a:spcBef>
                <a:spcPts val="0"/>
              </a:spcBef>
              <a:spcAft>
                <a:spcPts val="0"/>
              </a:spcAft>
              <a:buSzPct val="25000"/>
              <a:buNone/>
            </a:pPr>
            <a:r>
              <a:t/>
            </a:r>
            <a:endParaRPr b="0" i="0" sz="4400" u="none" cap="none" strike="noStrike">
              <a:solidFill>
                <a:schemeClr val="dk1"/>
              </a:solidFill>
              <a:latin typeface="Verdana"/>
              <a:ea typeface="Verdana"/>
              <a:cs typeface="Verdana"/>
              <a:sym typeface="Verdana"/>
            </a:endParaRPr>
          </a:p>
        </p:txBody>
      </p:sp>
      <p:sp>
        <p:nvSpPr>
          <p:cNvPr id="440" name="Shape 440"/>
          <p:cNvSpPr txBox="1"/>
          <p:nvPr>
            <p:ph idx="1" type="body"/>
          </p:nvPr>
        </p:nvSpPr>
        <p:spPr>
          <a:xfrm>
            <a:off x="457200" y="1200150"/>
            <a:ext cx="8229600" cy="3394500"/>
          </a:xfrm>
          <a:prstGeom prst="rect">
            <a:avLst/>
          </a:prstGeom>
          <a:noFill/>
          <a:ln>
            <a:noFill/>
          </a:ln>
        </p:spPr>
        <p:txBody>
          <a:bodyPr anchorCtr="0" anchor="t" bIns="45700" lIns="91425" rIns="91425" tIns="45700">
            <a:noAutofit/>
          </a:bodyPr>
          <a:lstStyle/>
          <a:p>
            <a:pPr indent="-342900" lvl="0" marL="342900" marR="0" rtl="0" algn="l">
              <a:spcBef>
                <a:spcPts val="0"/>
              </a:spcBef>
              <a:spcAft>
                <a:spcPts val="0"/>
              </a:spcAft>
              <a:buClr>
                <a:schemeClr val="dk1"/>
              </a:buClr>
              <a:buSzPct val="100000"/>
              <a:buFont typeface="Arial"/>
              <a:buNone/>
            </a:pPr>
            <a:r>
              <a:t/>
            </a:r>
            <a:endParaRPr b="0" i="0" sz="3200" u="none" cap="none" strike="noStrike">
              <a:solidFill>
                <a:schemeClr val="dk1"/>
              </a:solidFill>
              <a:latin typeface="Verdana"/>
              <a:ea typeface="Verdana"/>
              <a:cs typeface="Verdana"/>
              <a:sym typeface="Verdana"/>
            </a:endParaRPr>
          </a:p>
        </p:txBody>
      </p:sp>
      <p:pic>
        <p:nvPicPr>
          <p:cNvPr descr="C:\Users\o022boe\APPDATA\LOCAL\TEMP\wzb8ea\OCW NDE Erfgoedsector Totaal V3.jpeg" id="441" name="Shape 441"/>
          <p:cNvPicPr preferRelativeResize="0"/>
          <p:nvPr/>
        </p:nvPicPr>
        <p:blipFill rotWithShape="1">
          <a:blip r:embed="rId3">
            <a:alphaModFix/>
          </a:blip>
          <a:srcRect b="0" l="0" r="0" t="0"/>
          <a:stretch/>
        </p:blipFill>
        <p:spPr>
          <a:xfrm>
            <a:off x="0" y="0"/>
            <a:ext cx="9144000" cy="5143500"/>
          </a:xfrm>
          <a:prstGeom prst="rect">
            <a:avLst/>
          </a:prstGeom>
          <a:noFill/>
          <a:ln>
            <a:noFill/>
          </a:ln>
        </p:spPr>
      </p:pic>
    </p:spTree>
  </p:cSld>
  <p:clrMapOvr>
    <a:masterClrMapping/>
  </p:clrMapOvr>
  <p:transition spd="slow">
    <p:fade/>
  </p:transition>
</p:sld>
</file>

<file path=ppt/theme/theme1.xml><?xml version="1.0" encoding="utf-8"?>
<a:theme xmlns:a="http://schemas.openxmlformats.org/drawingml/2006/main" xmlns:r="http://schemas.openxmlformats.org/officeDocument/2006/relationships" name="Powerpoint template V1">
  <a:themeElements>
    <a:clrScheme name="Powerpoint template 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Blank">
  <a:themeElements>
    <a:clrScheme name="Kantoor">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5_Office Theme">
  <a:themeElements>
    <a:clrScheme name="Violet">
      <a:dk1>
        <a:srgbClr val="000000"/>
      </a:dk1>
      <a:lt1>
        <a:srgbClr val="FFFFFF"/>
      </a:lt1>
      <a:dk2>
        <a:srgbClr val="373545"/>
      </a:dk2>
      <a:lt2>
        <a:srgbClr val="DCD8DC"/>
      </a:lt2>
      <a:accent1>
        <a:srgbClr val="AD84C6"/>
      </a:accent1>
      <a:accent2>
        <a:srgbClr val="8784C7"/>
      </a:accent2>
      <a:accent3>
        <a:srgbClr val="5D739A"/>
      </a:accent3>
      <a:accent4>
        <a:srgbClr val="6997AF"/>
      </a:accent4>
      <a:accent5>
        <a:srgbClr val="84ACB6"/>
      </a:accent5>
      <a:accent6>
        <a:srgbClr val="6F8183"/>
      </a:accent6>
      <a:hlink>
        <a:srgbClr val="69A020"/>
      </a:hlink>
      <a:folHlink>
        <a:srgbClr val="8C8C8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Kantoorthema">
  <a:themeElements>
    <a:clrScheme name="Kantoor">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Custom Them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